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8" r:id="rId2"/>
    <p:sldId id="2042" r:id="rId3"/>
    <p:sldId id="2048" r:id="rId4"/>
    <p:sldId id="2043" r:id="rId5"/>
    <p:sldId id="2054" r:id="rId6"/>
    <p:sldId id="2044" r:id="rId7"/>
    <p:sldId id="2053" r:id="rId8"/>
    <p:sldId id="2049" r:id="rId9"/>
    <p:sldId id="2050" r:id="rId10"/>
    <p:sldId id="2051" r:id="rId11"/>
    <p:sldId id="2052" r:id="rId12"/>
    <p:sldId id="2045" r:id="rId13"/>
    <p:sldId id="2046" r:id="rId14"/>
    <p:sldId id="201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7242"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438" userDrawn="1">
          <p15:clr>
            <a:srgbClr val="A4A3A4"/>
          </p15:clr>
        </p15:guide>
        <p15:guide id="10" orient="horz" pos="1366" userDrawn="1">
          <p15:clr>
            <a:srgbClr val="A4A3A4"/>
          </p15:clr>
        </p15:guide>
        <p15:guide id="11" pos="5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95439"/>
  </p:normalViewPr>
  <p:slideViewPr>
    <p:cSldViewPr snapToGrid="0" snapToObjects="1" showGuides="1">
      <p:cViewPr varScale="1">
        <p:scale>
          <a:sx n="74" d="100"/>
          <a:sy n="74" d="100"/>
        </p:scale>
        <p:origin x="-666" y="-90"/>
      </p:cViewPr>
      <p:guideLst>
        <p:guide orient="horz" pos="2160"/>
        <p:guide orient="horz" pos="346"/>
        <p:guide orient="horz" pos="3974"/>
        <p:guide orient="horz" pos="1366"/>
        <p:guide pos="7242"/>
        <p:guide pos="3840"/>
        <p:guide pos="5541"/>
        <p:guide pos="2139"/>
        <p:guide pos="438"/>
        <p:guide pos="58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12/13/2019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D6B8D83-963D-4743-B8D5-7CD2C6F400A4}"/>
              </a:ext>
            </a:extLst>
          </p:cNvPr>
          <p:cNvSpPr>
            <a:spLocks noGrp="1"/>
          </p:cNvSpPr>
          <p:nvPr>
            <p:ph type="dt" sz="half" idx="10"/>
          </p:nvPr>
        </p:nvSpPr>
        <p:spPr/>
        <p:txBody>
          <a:bodyPr/>
          <a:lstStyle/>
          <a:p>
            <a:fld id="{B50CD552-C10E-614A-B810-77E320220E26}" type="datetimeFigureOut">
              <a:rPr lang="en-US" smtClean="0"/>
              <a:t>12/13/2019</a:t>
            </a:fld>
            <a:endParaRPr lang="en-US"/>
          </a:p>
        </p:txBody>
      </p:sp>
      <p:sp>
        <p:nvSpPr>
          <p:cNvPr id="5" name="Footer Placeholder 4">
            <a:extLst>
              <a:ext uri="{FF2B5EF4-FFF2-40B4-BE49-F238E27FC236}">
                <a16:creationId xmlns:a16="http://schemas.microsoft.com/office/drawing/2014/main" xmlns=""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8A1BFFE-E4B4-F243-8722-F04EDEC7FAB2}"/>
              </a:ext>
            </a:extLst>
          </p:cNvPr>
          <p:cNvSpPr>
            <a:spLocks noGrp="1"/>
          </p:cNvSpPr>
          <p:nvPr>
            <p:ph type="dt" sz="half" idx="10"/>
          </p:nvPr>
        </p:nvSpPr>
        <p:spPr/>
        <p:txBody>
          <a:bodyPr/>
          <a:lstStyle/>
          <a:p>
            <a:fld id="{B50CD552-C10E-614A-B810-77E320220E26}" type="datetimeFigureOut">
              <a:rPr lang="en-US" smtClean="0"/>
              <a:t>12/13/2019</a:t>
            </a:fld>
            <a:endParaRPr lang="en-US"/>
          </a:p>
        </p:txBody>
      </p:sp>
      <p:sp>
        <p:nvSpPr>
          <p:cNvPr id="3" name="Footer Placeholder 2">
            <a:extLst>
              <a:ext uri="{FF2B5EF4-FFF2-40B4-BE49-F238E27FC236}">
                <a16:creationId xmlns:a16="http://schemas.microsoft.com/office/drawing/2014/main" xmlns="" id="{42CC61AE-7BCE-CB42-B025-A014ECB07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043E79F-F14E-F644-AAAF-0EF7ED900A10}"/>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llo">
    <p:spTree>
      <p:nvGrpSpPr>
        <p:cNvPr id="1" name=""/>
        <p:cNvGrpSpPr/>
        <p:nvPr/>
      </p:nvGrpSpPr>
      <p:grpSpPr>
        <a:xfrm>
          <a:off x="0" y="0"/>
          <a:ext cx="0" cy="0"/>
          <a:chOff x="0" y="0"/>
          <a:chExt cx="0" cy="0"/>
        </a:xfrm>
      </p:grpSpPr>
      <p:sp>
        <p:nvSpPr>
          <p:cNvPr id="93" name="Picture Placeholder 92">
            <a:extLst>
              <a:ext uri="{FF2B5EF4-FFF2-40B4-BE49-F238E27FC236}">
                <a16:creationId xmlns:a16="http://schemas.microsoft.com/office/drawing/2014/main" xmlns="" id="{52D63362-3CF1-DE4B-9C4D-51CF4B1C3AF5}"/>
              </a:ext>
            </a:extLst>
          </p:cNvPr>
          <p:cNvSpPr>
            <a:spLocks noGrp="1" noChangeAspect="1"/>
          </p:cNvSpPr>
          <p:nvPr>
            <p:ph type="pic" sz="quarter" idx="14"/>
          </p:nvPr>
        </p:nvSpPr>
        <p:spPr>
          <a:xfrm>
            <a:off x="693676" y="146557"/>
            <a:ext cx="7914294" cy="6552579"/>
          </a:xfrm>
          <a:custGeom>
            <a:avLst/>
            <a:gdLst>
              <a:gd name="connsiteX0" fmla="*/ 5555499 w 7130899"/>
              <a:gd name="connsiteY0" fmla="*/ 6116512 h 6552579"/>
              <a:gd name="connsiteX1" fmla="*/ 5620121 w 7130899"/>
              <a:gd name="connsiteY1" fmla="*/ 6179894 h 6552579"/>
              <a:gd name="connsiteX2" fmla="*/ 5555499 w 7130899"/>
              <a:gd name="connsiteY2" fmla="*/ 6243276 h 6552579"/>
              <a:gd name="connsiteX3" fmla="*/ 5493271 w 7130899"/>
              <a:gd name="connsiteY3" fmla="*/ 6179894 h 6552579"/>
              <a:gd name="connsiteX4" fmla="*/ 5555499 w 7130899"/>
              <a:gd name="connsiteY4" fmla="*/ 6116512 h 6552579"/>
              <a:gd name="connsiteX5" fmla="*/ 5345355 w 7130899"/>
              <a:gd name="connsiteY5" fmla="*/ 5780553 h 6552579"/>
              <a:gd name="connsiteX6" fmla="*/ 5449393 w 7130899"/>
              <a:gd name="connsiteY6" fmla="*/ 5886596 h 6552579"/>
              <a:gd name="connsiteX7" fmla="*/ 5345355 w 7130899"/>
              <a:gd name="connsiteY7" fmla="*/ 5992639 h 6552579"/>
              <a:gd name="connsiteX8" fmla="*/ 5242513 w 7130899"/>
              <a:gd name="connsiteY8" fmla="*/ 5886596 h 6552579"/>
              <a:gd name="connsiteX9" fmla="*/ 5345355 w 7130899"/>
              <a:gd name="connsiteY9" fmla="*/ 5780553 h 6552579"/>
              <a:gd name="connsiteX10" fmla="*/ 170157 w 7130899"/>
              <a:gd name="connsiteY10" fmla="*/ 4842015 h 6552579"/>
              <a:gd name="connsiteX11" fmla="*/ 274195 w 7130899"/>
              <a:gd name="connsiteY11" fmla="*/ 4946002 h 6552579"/>
              <a:gd name="connsiteX12" fmla="*/ 170157 w 7130899"/>
              <a:gd name="connsiteY12" fmla="*/ 5048793 h 6552579"/>
              <a:gd name="connsiteX13" fmla="*/ 67314 w 7130899"/>
              <a:gd name="connsiteY13" fmla="*/ 4946002 h 6552579"/>
              <a:gd name="connsiteX14" fmla="*/ 170157 w 7130899"/>
              <a:gd name="connsiteY14" fmla="*/ 4842015 h 6552579"/>
              <a:gd name="connsiteX15" fmla="*/ 514863 w 7130899"/>
              <a:gd name="connsiteY15" fmla="*/ 4634043 h 6552579"/>
              <a:gd name="connsiteX16" fmla="*/ 578277 w 7130899"/>
              <a:gd name="connsiteY16" fmla="*/ 4696827 h 6552579"/>
              <a:gd name="connsiteX17" fmla="*/ 514863 w 7130899"/>
              <a:gd name="connsiteY17" fmla="*/ 4760819 h 6552579"/>
              <a:gd name="connsiteX18" fmla="*/ 451450 w 7130899"/>
              <a:gd name="connsiteY18" fmla="*/ 4696827 h 6552579"/>
              <a:gd name="connsiteX19" fmla="*/ 514863 w 7130899"/>
              <a:gd name="connsiteY19" fmla="*/ 4634043 h 6552579"/>
              <a:gd name="connsiteX20" fmla="*/ 6515039 w 7130899"/>
              <a:gd name="connsiteY20" fmla="*/ 4463402 h 6552579"/>
              <a:gd name="connsiteX21" fmla="*/ 6574210 w 7130899"/>
              <a:gd name="connsiteY21" fmla="*/ 4463402 h 6552579"/>
              <a:gd name="connsiteX22" fmla="*/ 7130899 w 7130899"/>
              <a:gd name="connsiteY22" fmla="*/ 5020057 h 6552579"/>
              <a:gd name="connsiteX23" fmla="*/ 6574210 w 7130899"/>
              <a:gd name="connsiteY23" fmla="*/ 5576712 h 6552579"/>
              <a:gd name="connsiteX24" fmla="*/ 6515039 w 7130899"/>
              <a:gd name="connsiteY24" fmla="*/ 5576712 h 6552579"/>
              <a:gd name="connsiteX25" fmla="*/ 5958350 w 7130899"/>
              <a:gd name="connsiteY25" fmla="*/ 5020057 h 6552579"/>
              <a:gd name="connsiteX26" fmla="*/ 6515039 w 7130899"/>
              <a:gd name="connsiteY26" fmla="*/ 4463402 h 6552579"/>
              <a:gd name="connsiteX27" fmla="*/ 6277552 w 7130899"/>
              <a:gd name="connsiteY27" fmla="*/ 3156905 h 6552579"/>
              <a:gd name="connsiteX28" fmla="*/ 6340367 w 7130899"/>
              <a:gd name="connsiteY28" fmla="*/ 3221495 h 6552579"/>
              <a:gd name="connsiteX29" fmla="*/ 6277552 w 7130899"/>
              <a:gd name="connsiteY29" fmla="*/ 3283692 h 6552579"/>
              <a:gd name="connsiteX30" fmla="*/ 6213529 w 7130899"/>
              <a:gd name="connsiteY30" fmla="*/ 3221495 h 6552579"/>
              <a:gd name="connsiteX31" fmla="*/ 6277552 w 7130899"/>
              <a:gd name="connsiteY31" fmla="*/ 3156905 h 6552579"/>
              <a:gd name="connsiteX32" fmla="*/ 1165775 w 7130899"/>
              <a:gd name="connsiteY32" fmla="*/ 3055588 h 6552579"/>
              <a:gd name="connsiteX33" fmla="*/ 1229199 w 7130899"/>
              <a:gd name="connsiteY33" fmla="*/ 3118970 h 6552579"/>
              <a:gd name="connsiteX34" fmla="*/ 1165775 w 7130899"/>
              <a:gd name="connsiteY34" fmla="*/ 3182352 h 6552579"/>
              <a:gd name="connsiteX35" fmla="*/ 1102350 w 7130899"/>
              <a:gd name="connsiteY35" fmla="*/ 3118970 h 6552579"/>
              <a:gd name="connsiteX36" fmla="*/ 1165775 w 7130899"/>
              <a:gd name="connsiteY36" fmla="*/ 3055588 h 6552579"/>
              <a:gd name="connsiteX37" fmla="*/ 6472891 w 7130899"/>
              <a:gd name="connsiteY37" fmla="*/ 2948935 h 6552579"/>
              <a:gd name="connsiteX38" fmla="*/ 6575123 w 7130899"/>
              <a:gd name="connsiteY38" fmla="*/ 3053521 h 6552579"/>
              <a:gd name="connsiteX39" fmla="*/ 6472891 w 7130899"/>
              <a:gd name="connsiteY39" fmla="*/ 3155703 h 6552579"/>
              <a:gd name="connsiteX40" fmla="*/ 6368253 w 7130899"/>
              <a:gd name="connsiteY40" fmla="*/ 3053521 h 6552579"/>
              <a:gd name="connsiteX41" fmla="*/ 6472891 w 7130899"/>
              <a:gd name="connsiteY41" fmla="*/ 2948935 h 6552579"/>
              <a:gd name="connsiteX42" fmla="*/ 614175 w 7130899"/>
              <a:gd name="connsiteY42" fmla="*/ 682575 h 6552579"/>
              <a:gd name="connsiteX43" fmla="*/ 717016 w 7130899"/>
              <a:gd name="connsiteY43" fmla="*/ 785366 h 6552579"/>
              <a:gd name="connsiteX44" fmla="*/ 614175 w 7130899"/>
              <a:gd name="connsiteY44" fmla="*/ 889353 h 6552579"/>
              <a:gd name="connsiteX45" fmla="*/ 510138 w 7130899"/>
              <a:gd name="connsiteY45" fmla="*/ 785366 h 6552579"/>
              <a:gd name="connsiteX46" fmla="*/ 614175 w 7130899"/>
              <a:gd name="connsiteY46" fmla="*/ 682575 h 6552579"/>
              <a:gd name="connsiteX47" fmla="*/ 1664922 w 7130899"/>
              <a:gd name="connsiteY47" fmla="*/ 0 h 6552579"/>
              <a:gd name="connsiteX48" fmla="*/ 3508340 w 7130899"/>
              <a:gd name="connsiteY48" fmla="*/ 0 h 6552579"/>
              <a:gd name="connsiteX49" fmla="*/ 4065963 w 7130899"/>
              <a:gd name="connsiteY49" fmla="*/ 557429 h 6552579"/>
              <a:gd name="connsiteX50" fmla="*/ 4022210 w 7130899"/>
              <a:gd name="connsiteY50" fmla="*/ 774608 h 6552579"/>
              <a:gd name="connsiteX51" fmla="*/ 4002254 w 7130899"/>
              <a:gd name="connsiteY51" fmla="*/ 811406 h 6552579"/>
              <a:gd name="connsiteX52" fmla="*/ 4712404 w 7130899"/>
              <a:gd name="connsiteY52" fmla="*/ 811406 h 6552579"/>
              <a:gd name="connsiteX53" fmla="*/ 4329106 w 7130899"/>
              <a:gd name="connsiteY53" fmla="*/ 430303 h 6552579"/>
              <a:gd name="connsiteX54" fmla="*/ 4712404 w 7130899"/>
              <a:gd name="connsiteY54" fmla="*/ 47991 h 6552579"/>
              <a:gd name="connsiteX55" fmla="*/ 6735301 w 7130899"/>
              <a:gd name="connsiteY55" fmla="*/ 47991 h 6552579"/>
              <a:gd name="connsiteX56" fmla="*/ 7117390 w 7130899"/>
              <a:gd name="connsiteY56" fmla="*/ 430303 h 6552579"/>
              <a:gd name="connsiteX57" fmla="*/ 6735301 w 7130899"/>
              <a:gd name="connsiteY57" fmla="*/ 811406 h 6552579"/>
              <a:gd name="connsiteX58" fmla="*/ 5747431 w 7130899"/>
              <a:gd name="connsiteY58" fmla="*/ 811406 h 6552579"/>
              <a:gd name="connsiteX59" fmla="*/ 6129520 w 7130899"/>
              <a:gd name="connsiteY59" fmla="*/ 1193718 h 6552579"/>
              <a:gd name="connsiteX60" fmla="*/ 5747431 w 7130899"/>
              <a:gd name="connsiteY60" fmla="*/ 1577240 h 6552579"/>
              <a:gd name="connsiteX61" fmla="*/ 5201890 w 7130899"/>
              <a:gd name="connsiteY61" fmla="*/ 1577240 h 6552579"/>
              <a:gd name="connsiteX62" fmla="*/ 5211447 w 7130899"/>
              <a:gd name="connsiteY62" fmla="*/ 1672288 h 6552579"/>
              <a:gd name="connsiteX63" fmla="*/ 4653825 w 7130899"/>
              <a:gd name="connsiteY63" fmla="*/ 2229716 h 6552579"/>
              <a:gd name="connsiteX64" fmla="*/ 5531989 w 7130899"/>
              <a:gd name="connsiteY64" fmla="*/ 2229716 h 6552579"/>
              <a:gd name="connsiteX65" fmla="*/ 6089610 w 7130899"/>
              <a:gd name="connsiteY65" fmla="*/ 2789563 h 6552579"/>
              <a:gd name="connsiteX66" fmla="*/ 5531989 w 7130899"/>
              <a:gd name="connsiteY66" fmla="*/ 3345783 h 6552579"/>
              <a:gd name="connsiteX67" fmla="*/ 4534075 w 7130899"/>
              <a:gd name="connsiteY67" fmla="*/ 3345783 h 6552579"/>
              <a:gd name="connsiteX68" fmla="*/ 3976453 w 7130899"/>
              <a:gd name="connsiteY68" fmla="*/ 3903212 h 6552579"/>
              <a:gd name="connsiteX69" fmla="*/ 4534075 w 7130899"/>
              <a:gd name="connsiteY69" fmla="*/ 4461851 h 6552579"/>
              <a:gd name="connsiteX70" fmla="*/ 5375951 w 7130899"/>
              <a:gd name="connsiteY70" fmla="*/ 4461851 h 6552579"/>
              <a:gd name="connsiteX71" fmla="*/ 5933573 w 7130899"/>
              <a:gd name="connsiteY71" fmla="*/ 5019280 h 6552579"/>
              <a:gd name="connsiteX72" fmla="*/ 5375951 w 7130899"/>
              <a:gd name="connsiteY72" fmla="*/ 5576709 h 6552579"/>
              <a:gd name="connsiteX73" fmla="*/ 3295583 w 7130899"/>
              <a:gd name="connsiteY73" fmla="*/ 5576709 h 6552579"/>
              <a:gd name="connsiteX74" fmla="*/ 3272700 w 7130899"/>
              <a:gd name="connsiteY74" fmla="*/ 5619029 h 6552579"/>
              <a:gd name="connsiteX75" fmla="*/ 2955444 w 7130899"/>
              <a:gd name="connsiteY75" fmla="*/ 5788557 h 6552579"/>
              <a:gd name="connsiteX76" fmla="*/ 3725112 w 7130899"/>
              <a:gd name="connsiteY76" fmla="*/ 5788557 h 6552579"/>
              <a:gd name="connsiteX77" fmla="*/ 4108736 w 7130899"/>
              <a:gd name="connsiteY77" fmla="*/ 6169359 h 6552579"/>
              <a:gd name="connsiteX78" fmla="*/ 3725112 w 7130899"/>
              <a:gd name="connsiteY78" fmla="*/ 6552579 h 6552579"/>
              <a:gd name="connsiteX79" fmla="*/ 1699287 w 7130899"/>
              <a:gd name="connsiteY79" fmla="*/ 6552579 h 6552579"/>
              <a:gd name="connsiteX80" fmla="*/ 1316873 w 7130899"/>
              <a:gd name="connsiteY80" fmla="*/ 6169359 h 6552579"/>
              <a:gd name="connsiteX81" fmla="*/ 1699287 w 7130899"/>
              <a:gd name="connsiteY81" fmla="*/ 5788557 h 6552579"/>
              <a:gd name="connsiteX82" fmla="*/ 928408 w 7130899"/>
              <a:gd name="connsiteY82" fmla="*/ 5788557 h 6552579"/>
              <a:gd name="connsiteX83" fmla="*/ 545994 w 7130899"/>
              <a:gd name="connsiteY83" fmla="*/ 5405337 h 6552579"/>
              <a:gd name="connsiteX84" fmla="*/ 928408 w 7130899"/>
              <a:gd name="connsiteY84" fmla="*/ 5023326 h 6552579"/>
              <a:gd name="connsiteX85" fmla="*/ 1701617 w 7130899"/>
              <a:gd name="connsiteY85" fmla="*/ 5023326 h 6552579"/>
              <a:gd name="connsiteX86" fmla="*/ 1701210 w 7130899"/>
              <a:gd name="connsiteY86" fmla="*/ 5019280 h 6552579"/>
              <a:gd name="connsiteX87" fmla="*/ 2258832 w 7130899"/>
              <a:gd name="connsiteY87" fmla="*/ 4461851 h 6552579"/>
              <a:gd name="connsiteX88" fmla="*/ 518228 w 7130899"/>
              <a:gd name="connsiteY88" fmla="*/ 4461851 h 6552579"/>
              <a:gd name="connsiteX89" fmla="*/ 4359 w 7130899"/>
              <a:gd name="connsiteY89" fmla="*/ 4120581 h 6552579"/>
              <a:gd name="connsiteX90" fmla="*/ 0 w 7130899"/>
              <a:gd name="connsiteY90" fmla="*/ 4106495 h 6552579"/>
              <a:gd name="connsiteX91" fmla="*/ 0 w 7130899"/>
              <a:gd name="connsiteY91" fmla="*/ 3700589 h 6552579"/>
              <a:gd name="connsiteX92" fmla="*/ 4359 w 7130899"/>
              <a:gd name="connsiteY92" fmla="*/ 3686543 h 6552579"/>
              <a:gd name="connsiteX93" fmla="*/ 518228 w 7130899"/>
              <a:gd name="connsiteY93" fmla="*/ 3345783 h 6552579"/>
              <a:gd name="connsiteX94" fmla="*/ 1410907 w 7130899"/>
              <a:gd name="connsiteY94" fmla="*/ 3345783 h 6552579"/>
              <a:gd name="connsiteX95" fmla="*/ 1968529 w 7130899"/>
              <a:gd name="connsiteY95" fmla="*/ 2789563 h 6552579"/>
              <a:gd name="connsiteX96" fmla="*/ 1410907 w 7130899"/>
              <a:gd name="connsiteY96" fmla="*/ 2229716 h 6552579"/>
              <a:gd name="connsiteX97" fmla="*/ 518228 w 7130899"/>
              <a:gd name="connsiteY97" fmla="*/ 2229716 h 6552579"/>
              <a:gd name="connsiteX98" fmla="*/ 4359 w 7130899"/>
              <a:gd name="connsiteY98" fmla="*/ 1889467 h 6552579"/>
              <a:gd name="connsiteX99" fmla="*/ 0 w 7130899"/>
              <a:gd name="connsiteY99" fmla="*/ 1875399 h 6552579"/>
              <a:gd name="connsiteX100" fmla="*/ 0 w 7130899"/>
              <a:gd name="connsiteY100" fmla="*/ 1469177 h 6552579"/>
              <a:gd name="connsiteX101" fmla="*/ 4359 w 7130899"/>
              <a:gd name="connsiteY101" fmla="*/ 1455109 h 6552579"/>
              <a:gd name="connsiteX102" fmla="*/ 518228 w 7130899"/>
              <a:gd name="connsiteY102" fmla="*/ 1114859 h 6552579"/>
              <a:gd name="connsiteX103" fmla="*/ 1664922 w 7130899"/>
              <a:gd name="connsiteY103" fmla="*/ 1114859 h 6552579"/>
              <a:gd name="connsiteX104" fmla="*/ 1104881 w 7130899"/>
              <a:gd name="connsiteY104" fmla="*/ 557429 h 6552579"/>
              <a:gd name="connsiteX105" fmla="*/ 1664922 w 7130899"/>
              <a:gd name="connsiteY105" fmla="*/ 0 h 65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130899" h="6552579">
                <a:moveTo>
                  <a:pt x="5555499" y="6116512"/>
                </a:moveTo>
                <a:cubicBezTo>
                  <a:pt x="5591400" y="6116512"/>
                  <a:pt x="5620121" y="6143328"/>
                  <a:pt x="5620121" y="6179894"/>
                </a:cubicBezTo>
                <a:cubicBezTo>
                  <a:pt x="5620121" y="6215242"/>
                  <a:pt x="5591400" y="6243276"/>
                  <a:pt x="5555499" y="6243276"/>
                </a:cubicBezTo>
                <a:cubicBezTo>
                  <a:pt x="5521992" y="6243276"/>
                  <a:pt x="5493271" y="6215242"/>
                  <a:pt x="5493271" y="6179894"/>
                </a:cubicBezTo>
                <a:cubicBezTo>
                  <a:pt x="5493271" y="6143328"/>
                  <a:pt x="5521992" y="6116512"/>
                  <a:pt x="5555499" y="6116512"/>
                </a:cubicBezTo>
                <a:close/>
                <a:moveTo>
                  <a:pt x="5345355" y="5780553"/>
                </a:moveTo>
                <a:cubicBezTo>
                  <a:pt x="5403952" y="5780553"/>
                  <a:pt x="5449393" y="5828090"/>
                  <a:pt x="5449393" y="5886596"/>
                </a:cubicBezTo>
                <a:cubicBezTo>
                  <a:pt x="5449393" y="5945103"/>
                  <a:pt x="5403952" y="5992639"/>
                  <a:pt x="5345355" y="5992639"/>
                </a:cubicBezTo>
                <a:cubicBezTo>
                  <a:pt x="5287955" y="5992639"/>
                  <a:pt x="5242513" y="5945103"/>
                  <a:pt x="5242513" y="5886596"/>
                </a:cubicBezTo>
                <a:cubicBezTo>
                  <a:pt x="5242513" y="5828090"/>
                  <a:pt x="5287955" y="5780553"/>
                  <a:pt x="5345355" y="5780553"/>
                </a:cubicBezTo>
                <a:close/>
                <a:moveTo>
                  <a:pt x="170157" y="4842015"/>
                </a:moveTo>
                <a:cubicBezTo>
                  <a:pt x="227557" y="4842015"/>
                  <a:pt x="274195" y="4887435"/>
                  <a:pt x="274195" y="4946002"/>
                </a:cubicBezTo>
                <a:cubicBezTo>
                  <a:pt x="274195" y="5003374"/>
                  <a:pt x="227557" y="5048793"/>
                  <a:pt x="170157" y="5048793"/>
                </a:cubicBezTo>
                <a:cubicBezTo>
                  <a:pt x="112756" y="5048793"/>
                  <a:pt x="67314" y="5003374"/>
                  <a:pt x="67314" y="4946002"/>
                </a:cubicBezTo>
                <a:cubicBezTo>
                  <a:pt x="67314" y="4887435"/>
                  <a:pt x="112756" y="4842015"/>
                  <a:pt x="170157" y="4842015"/>
                </a:cubicBezTo>
                <a:close/>
                <a:moveTo>
                  <a:pt x="514863" y="4634043"/>
                </a:moveTo>
                <a:cubicBezTo>
                  <a:pt x="550229" y="4634043"/>
                  <a:pt x="578277" y="4661813"/>
                  <a:pt x="578277" y="4696827"/>
                </a:cubicBezTo>
                <a:cubicBezTo>
                  <a:pt x="578277" y="4731842"/>
                  <a:pt x="550229" y="4760819"/>
                  <a:pt x="514863" y="4760819"/>
                </a:cubicBezTo>
                <a:cubicBezTo>
                  <a:pt x="480718" y="4760819"/>
                  <a:pt x="451450" y="4731842"/>
                  <a:pt x="451450" y="4696827"/>
                </a:cubicBezTo>
                <a:cubicBezTo>
                  <a:pt x="451450" y="4661813"/>
                  <a:pt x="480718" y="4634043"/>
                  <a:pt x="514863" y="4634043"/>
                </a:cubicBezTo>
                <a:close/>
                <a:moveTo>
                  <a:pt x="6515039" y="4463402"/>
                </a:moveTo>
                <a:lnTo>
                  <a:pt x="6574210" y="4463402"/>
                </a:lnTo>
                <a:cubicBezTo>
                  <a:pt x="6882140" y="4463402"/>
                  <a:pt x="7130899" y="4712146"/>
                  <a:pt x="7130899" y="5020057"/>
                </a:cubicBezTo>
                <a:cubicBezTo>
                  <a:pt x="7130899" y="5327968"/>
                  <a:pt x="6882140" y="5576712"/>
                  <a:pt x="6574210" y="5576712"/>
                </a:cubicBezTo>
                <a:lnTo>
                  <a:pt x="6515039" y="5576712"/>
                </a:lnTo>
                <a:cubicBezTo>
                  <a:pt x="6207109" y="5576712"/>
                  <a:pt x="5958350" y="5327968"/>
                  <a:pt x="5958350" y="5020057"/>
                </a:cubicBezTo>
                <a:cubicBezTo>
                  <a:pt x="5958350" y="4712146"/>
                  <a:pt x="6207109" y="4463402"/>
                  <a:pt x="6515039" y="4463402"/>
                </a:cubicBezTo>
                <a:close/>
                <a:moveTo>
                  <a:pt x="6277552" y="3156905"/>
                </a:moveTo>
                <a:cubicBezTo>
                  <a:pt x="6311375" y="3156905"/>
                  <a:pt x="6340367" y="3185612"/>
                  <a:pt x="6340367" y="3221495"/>
                </a:cubicBezTo>
                <a:cubicBezTo>
                  <a:pt x="6340367" y="3256182"/>
                  <a:pt x="6311375" y="3283692"/>
                  <a:pt x="6277552" y="3283692"/>
                </a:cubicBezTo>
                <a:cubicBezTo>
                  <a:pt x="6242521" y="3283692"/>
                  <a:pt x="6213529" y="3256182"/>
                  <a:pt x="6213529" y="3221495"/>
                </a:cubicBezTo>
                <a:cubicBezTo>
                  <a:pt x="6213529" y="3185612"/>
                  <a:pt x="6242521" y="3156905"/>
                  <a:pt x="6277552" y="3156905"/>
                </a:cubicBezTo>
                <a:close/>
                <a:moveTo>
                  <a:pt x="1165775" y="3055588"/>
                </a:moveTo>
                <a:cubicBezTo>
                  <a:pt x="1200479" y="3055588"/>
                  <a:pt x="1229199" y="3084842"/>
                  <a:pt x="1229199" y="3118970"/>
                </a:cubicBezTo>
                <a:cubicBezTo>
                  <a:pt x="1229199" y="3154318"/>
                  <a:pt x="1200479" y="3182352"/>
                  <a:pt x="1165775" y="3182352"/>
                </a:cubicBezTo>
                <a:cubicBezTo>
                  <a:pt x="1129874" y="3182352"/>
                  <a:pt x="1102350" y="3154318"/>
                  <a:pt x="1102350" y="3118970"/>
                </a:cubicBezTo>
                <a:cubicBezTo>
                  <a:pt x="1102350" y="3084842"/>
                  <a:pt x="1129874" y="3055588"/>
                  <a:pt x="1165775" y="3055588"/>
                </a:cubicBezTo>
                <a:close/>
                <a:moveTo>
                  <a:pt x="6472891" y="2948935"/>
                </a:moveTo>
                <a:cubicBezTo>
                  <a:pt x="6529419" y="2948935"/>
                  <a:pt x="6575123" y="2995819"/>
                  <a:pt x="6575123" y="3053521"/>
                </a:cubicBezTo>
                <a:cubicBezTo>
                  <a:pt x="6575123" y="3110022"/>
                  <a:pt x="6529419" y="3155703"/>
                  <a:pt x="6472891" y="3155703"/>
                </a:cubicBezTo>
                <a:cubicBezTo>
                  <a:pt x="6413957" y="3155703"/>
                  <a:pt x="6368253" y="3110022"/>
                  <a:pt x="6368253" y="3053521"/>
                </a:cubicBezTo>
                <a:cubicBezTo>
                  <a:pt x="6368253" y="2995819"/>
                  <a:pt x="6413957" y="2948935"/>
                  <a:pt x="6472891" y="2948935"/>
                </a:cubicBezTo>
                <a:close/>
                <a:moveTo>
                  <a:pt x="614175" y="682575"/>
                </a:moveTo>
                <a:cubicBezTo>
                  <a:pt x="671574" y="682575"/>
                  <a:pt x="717016" y="727994"/>
                  <a:pt x="717016" y="785366"/>
                </a:cubicBezTo>
                <a:cubicBezTo>
                  <a:pt x="717016" y="842738"/>
                  <a:pt x="671574" y="889353"/>
                  <a:pt x="614175" y="889353"/>
                </a:cubicBezTo>
                <a:cubicBezTo>
                  <a:pt x="556775" y="889353"/>
                  <a:pt x="510138" y="842738"/>
                  <a:pt x="510138" y="785366"/>
                </a:cubicBezTo>
                <a:cubicBezTo>
                  <a:pt x="510138" y="727994"/>
                  <a:pt x="556775" y="682575"/>
                  <a:pt x="614175" y="682575"/>
                </a:cubicBezTo>
                <a:close/>
                <a:moveTo>
                  <a:pt x="1664922" y="0"/>
                </a:moveTo>
                <a:lnTo>
                  <a:pt x="3508340" y="0"/>
                </a:lnTo>
                <a:cubicBezTo>
                  <a:pt x="3816787" y="0"/>
                  <a:pt x="4065963" y="249090"/>
                  <a:pt x="4065963" y="557429"/>
                </a:cubicBezTo>
                <a:cubicBezTo>
                  <a:pt x="4065963" y="634514"/>
                  <a:pt x="4050389" y="707896"/>
                  <a:pt x="4022210" y="774608"/>
                </a:cubicBezTo>
                <a:lnTo>
                  <a:pt x="4002254" y="811406"/>
                </a:lnTo>
                <a:lnTo>
                  <a:pt x="4712404" y="811406"/>
                </a:lnTo>
                <a:cubicBezTo>
                  <a:pt x="4500804" y="811406"/>
                  <a:pt x="4329106" y="640817"/>
                  <a:pt x="4329106" y="430303"/>
                </a:cubicBezTo>
                <a:cubicBezTo>
                  <a:pt x="4329106" y="218580"/>
                  <a:pt x="4500804" y="47991"/>
                  <a:pt x="4712404" y="47991"/>
                </a:cubicBezTo>
                <a:lnTo>
                  <a:pt x="6735301" y="47991"/>
                </a:lnTo>
                <a:cubicBezTo>
                  <a:pt x="6945692" y="47991"/>
                  <a:pt x="7117390" y="218580"/>
                  <a:pt x="7117390" y="430303"/>
                </a:cubicBezTo>
                <a:cubicBezTo>
                  <a:pt x="7117390" y="640817"/>
                  <a:pt x="6945692" y="811406"/>
                  <a:pt x="6735301" y="811406"/>
                </a:cubicBezTo>
                <a:lnTo>
                  <a:pt x="5747431" y="811406"/>
                </a:lnTo>
                <a:cubicBezTo>
                  <a:pt x="5957822" y="811406"/>
                  <a:pt x="6129520" y="981995"/>
                  <a:pt x="6129520" y="1193718"/>
                </a:cubicBezTo>
                <a:cubicBezTo>
                  <a:pt x="6129520" y="1405442"/>
                  <a:pt x="5957822" y="1577240"/>
                  <a:pt x="5747431" y="1577240"/>
                </a:cubicBezTo>
                <a:lnTo>
                  <a:pt x="5201890" y="1577240"/>
                </a:lnTo>
                <a:lnTo>
                  <a:pt x="5211447" y="1672288"/>
                </a:lnTo>
                <a:cubicBezTo>
                  <a:pt x="5211447" y="1980627"/>
                  <a:pt x="4962271" y="2229716"/>
                  <a:pt x="4653825" y="2229716"/>
                </a:cubicBezTo>
                <a:lnTo>
                  <a:pt x="5531989" y="2229716"/>
                </a:lnTo>
                <a:cubicBezTo>
                  <a:pt x="5840435" y="2229716"/>
                  <a:pt x="6089610" y="2481224"/>
                  <a:pt x="6089610" y="2789563"/>
                </a:cubicBezTo>
                <a:cubicBezTo>
                  <a:pt x="6089610" y="3095484"/>
                  <a:pt x="5840435" y="3345783"/>
                  <a:pt x="5531989" y="3345783"/>
                </a:cubicBezTo>
                <a:lnTo>
                  <a:pt x="4534075" y="3345783"/>
                </a:lnTo>
                <a:cubicBezTo>
                  <a:pt x="4228048" y="3345783"/>
                  <a:pt x="3976453" y="3596082"/>
                  <a:pt x="3976453" y="3903212"/>
                </a:cubicBezTo>
                <a:cubicBezTo>
                  <a:pt x="3976453" y="4211552"/>
                  <a:pt x="4228048" y="4461851"/>
                  <a:pt x="4534075" y="4461851"/>
                </a:cubicBezTo>
                <a:lnTo>
                  <a:pt x="5375951" y="4461851"/>
                </a:lnTo>
                <a:cubicBezTo>
                  <a:pt x="5684397" y="4461851"/>
                  <a:pt x="5933573" y="4710940"/>
                  <a:pt x="5933573" y="5019280"/>
                </a:cubicBezTo>
                <a:cubicBezTo>
                  <a:pt x="5933573" y="5327619"/>
                  <a:pt x="5684397" y="5576709"/>
                  <a:pt x="5375951" y="5576709"/>
                </a:cubicBezTo>
                <a:lnTo>
                  <a:pt x="3295583" y="5576709"/>
                </a:lnTo>
                <a:lnTo>
                  <a:pt x="3272700" y="5619029"/>
                </a:lnTo>
                <a:cubicBezTo>
                  <a:pt x="3204096" y="5721029"/>
                  <a:pt x="3087806" y="5788557"/>
                  <a:pt x="2955444" y="5788557"/>
                </a:cubicBezTo>
                <a:lnTo>
                  <a:pt x="3725112" y="5788557"/>
                </a:lnTo>
                <a:cubicBezTo>
                  <a:pt x="3936892" y="5788557"/>
                  <a:pt x="4108736" y="5959012"/>
                  <a:pt x="4108736" y="6169359"/>
                </a:cubicBezTo>
                <a:cubicBezTo>
                  <a:pt x="4108736" y="6380916"/>
                  <a:pt x="3936892" y="6552579"/>
                  <a:pt x="3725112" y="6552579"/>
                </a:cubicBezTo>
                <a:lnTo>
                  <a:pt x="1699287" y="6552579"/>
                </a:lnTo>
                <a:cubicBezTo>
                  <a:pt x="1487507" y="6552579"/>
                  <a:pt x="1316873" y="6380916"/>
                  <a:pt x="1316873" y="6169359"/>
                </a:cubicBezTo>
                <a:cubicBezTo>
                  <a:pt x="1316873" y="5959012"/>
                  <a:pt x="1487507" y="5788557"/>
                  <a:pt x="1699287" y="5788557"/>
                </a:cubicBezTo>
                <a:lnTo>
                  <a:pt x="928408" y="5788557"/>
                </a:lnTo>
                <a:cubicBezTo>
                  <a:pt x="716628" y="5788557"/>
                  <a:pt x="545994" y="5615685"/>
                  <a:pt x="545994" y="5405337"/>
                </a:cubicBezTo>
                <a:cubicBezTo>
                  <a:pt x="545994" y="5193781"/>
                  <a:pt x="716628" y="5023326"/>
                  <a:pt x="928408" y="5023326"/>
                </a:cubicBezTo>
                <a:lnTo>
                  <a:pt x="1701617" y="5023326"/>
                </a:lnTo>
                <a:lnTo>
                  <a:pt x="1701210" y="5019280"/>
                </a:lnTo>
                <a:cubicBezTo>
                  <a:pt x="1701210" y="4710940"/>
                  <a:pt x="1950386" y="4461851"/>
                  <a:pt x="2258832" y="4461851"/>
                </a:cubicBezTo>
                <a:lnTo>
                  <a:pt x="518228" y="4461851"/>
                </a:lnTo>
                <a:cubicBezTo>
                  <a:pt x="286894" y="4461851"/>
                  <a:pt x="88899" y="4321058"/>
                  <a:pt x="4359" y="4120581"/>
                </a:cubicBezTo>
                <a:lnTo>
                  <a:pt x="0" y="4106495"/>
                </a:lnTo>
                <a:lnTo>
                  <a:pt x="0" y="3700589"/>
                </a:lnTo>
                <a:lnTo>
                  <a:pt x="4359" y="3686543"/>
                </a:lnTo>
                <a:cubicBezTo>
                  <a:pt x="88899" y="3486576"/>
                  <a:pt x="286894" y="3345783"/>
                  <a:pt x="518228" y="3345783"/>
                </a:cubicBezTo>
                <a:lnTo>
                  <a:pt x="1410907" y="3345783"/>
                </a:lnTo>
                <a:cubicBezTo>
                  <a:pt x="1719353" y="3345783"/>
                  <a:pt x="1968529" y="3095484"/>
                  <a:pt x="1968529" y="2789563"/>
                </a:cubicBezTo>
                <a:cubicBezTo>
                  <a:pt x="1968529" y="2481224"/>
                  <a:pt x="1719353" y="2229716"/>
                  <a:pt x="1410907" y="2229716"/>
                </a:cubicBezTo>
                <a:lnTo>
                  <a:pt x="518228" y="2229716"/>
                </a:lnTo>
                <a:cubicBezTo>
                  <a:pt x="286894" y="2229716"/>
                  <a:pt x="88899" y="2089604"/>
                  <a:pt x="4359" y="1889467"/>
                </a:cubicBezTo>
                <a:lnTo>
                  <a:pt x="0" y="1875399"/>
                </a:lnTo>
                <a:lnTo>
                  <a:pt x="0" y="1469177"/>
                </a:lnTo>
                <a:lnTo>
                  <a:pt x="4359" y="1455109"/>
                </a:lnTo>
                <a:cubicBezTo>
                  <a:pt x="88899" y="1254972"/>
                  <a:pt x="286894" y="1114859"/>
                  <a:pt x="518228" y="1114859"/>
                </a:cubicBezTo>
                <a:lnTo>
                  <a:pt x="1664922" y="1114859"/>
                </a:lnTo>
                <a:cubicBezTo>
                  <a:pt x="1356476" y="1114859"/>
                  <a:pt x="1104881" y="865769"/>
                  <a:pt x="1104881" y="557429"/>
                </a:cubicBezTo>
                <a:cubicBezTo>
                  <a:pt x="1104881" y="249090"/>
                  <a:pt x="1356476" y="0"/>
                  <a:pt x="1664922" y="0"/>
                </a:cubicBezTo>
                <a:close/>
              </a:path>
            </a:pathLst>
          </a:custGeom>
          <a:solidFill>
            <a:schemeClr val="bg1">
              <a:lumMod val="95000"/>
            </a:schemeClr>
          </a:solidFill>
          <a:effectLst/>
        </p:spPr>
        <p:txBody>
          <a:bodyPr wrap="square">
            <a:no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4173040165"/>
      </p:ext>
    </p:extLst>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12/13/2019</a:t>
            </a:fld>
            <a:endParaRPr lang="en-US"/>
          </a:p>
        </p:txBody>
      </p:sp>
      <p:sp>
        <p:nvSpPr>
          <p:cNvPr id="5" name="Footer Placeholder 4">
            <a:extLst>
              <a:ext uri="{FF2B5EF4-FFF2-40B4-BE49-F238E27FC236}">
                <a16:creationId xmlns:a16="http://schemas.microsoft.com/office/drawing/2014/main" xmlns=""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9"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55306" y="-1"/>
            <a:ext cx="12082439" cy="6858001"/>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03378" y="3810039"/>
            <a:ext cx="5638998" cy="415498"/>
          </a:xfrm>
          <a:prstGeom prst="rect">
            <a:avLst/>
          </a:prstGeom>
          <a:noFill/>
        </p:spPr>
        <p:txBody>
          <a:bodyPr wrap="square" rtlCol="0">
            <a:spAutoFit/>
          </a:bodyPr>
          <a:lstStyle/>
          <a:p>
            <a:pPr algn="ctr"/>
            <a:r>
              <a:rPr lang="id-ID" sz="2100" dirty="0">
                <a:latin typeface="Noto Sans" panose="020B0502040504020204" pitchFamily="34" charset="0"/>
                <a:ea typeface="Noto Sans" panose="020B0502040504020204" pitchFamily="34" charset="0"/>
                <a:cs typeface="Noto Sans" panose="020B0502040504020204" pitchFamily="34" charset="0"/>
              </a:rPr>
              <a:t>Pemrograman Mobile untuk IOS</a:t>
            </a:r>
            <a:endParaRPr lang="es-ES_tradnl" sz="2100" dirty="0">
              <a:latin typeface="Noto Sans" panose="020B0502040504020204" pitchFamily="34" charset="0"/>
              <a:ea typeface="Noto Sans" panose="020B0502040504020204" pitchFamily="34" charset="0"/>
              <a:cs typeface="Noto Sans" panose="020B0502040504020204" pitchFamily="34" charset="0"/>
            </a:endParaRP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703378" y="816271"/>
            <a:ext cx="6788639" cy="1887696"/>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PROJECT UJIAN AKHIR SEMESTER</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
        <p:nvSpPr>
          <p:cNvPr id="206" name="TextBox 205">
            <a:extLst>
              <a:ext uri="{FF2B5EF4-FFF2-40B4-BE49-F238E27FC236}">
                <a16:creationId xmlns:a16="http://schemas.microsoft.com/office/drawing/2014/main" xmlns="" id="{06A40143-7CCE-A147-85B9-107C026EA7EB}"/>
              </a:ext>
            </a:extLst>
          </p:cNvPr>
          <p:cNvSpPr txBox="1"/>
          <p:nvPr/>
        </p:nvSpPr>
        <p:spPr>
          <a:xfrm>
            <a:off x="4107179" y="4444025"/>
            <a:ext cx="5638998" cy="415498"/>
          </a:xfrm>
          <a:prstGeom prst="rect">
            <a:avLst/>
          </a:prstGeom>
          <a:noFill/>
        </p:spPr>
        <p:txBody>
          <a:bodyPr wrap="square" rtlCol="0">
            <a:spAutoFit/>
          </a:bodyPr>
          <a:lstStyle/>
          <a:p>
            <a:pPr algn="ctr"/>
            <a:r>
              <a:rPr lang="id-ID" sz="2100" dirty="0">
                <a:latin typeface="Noto Sans" panose="020B0502040504020204" pitchFamily="34" charset="0"/>
                <a:ea typeface="Noto Sans" panose="020B0502040504020204" pitchFamily="34" charset="0"/>
                <a:cs typeface="Noto Sans" panose="020B0502040504020204" pitchFamily="34" charset="0"/>
              </a:rPr>
              <a:t>Fais Al Huda, S.Kom., M.Kom</a:t>
            </a:r>
            <a:endParaRPr lang="es-ES_tradnl" sz="2100" dirty="0">
              <a:latin typeface="Noto Sans" panose="020B0502040504020204" pitchFamily="34" charset="0"/>
              <a:ea typeface="Noto Sans" panose="020B0502040504020204" pitchFamily="34" charset="0"/>
              <a:cs typeface="Noto Sans" panose="020B0502040504020204" pitchFamily="34" charset="0"/>
            </a:endParaRPr>
          </a:p>
        </p:txBody>
      </p:sp>
      <p:cxnSp>
        <p:nvCxnSpPr>
          <p:cNvPr id="4" name="Straight Connector 3"/>
          <p:cNvCxnSpPr/>
          <p:nvPr/>
        </p:nvCxnSpPr>
        <p:spPr>
          <a:xfrm flipV="1">
            <a:off x="4433776" y="4339751"/>
            <a:ext cx="3625703" cy="1747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959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3" name="TextBox 2"/>
          <p:cNvSpPr txBox="1"/>
          <p:nvPr/>
        </p:nvSpPr>
        <p:spPr>
          <a:xfrm>
            <a:off x="2787479" y="873689"/>
            <a:ext cx="2622777" cy="369332"/>
          </a:xfrm>
          <a:prstGeom prst="rect">
            <a:avLst/>
          </a:prstGeom>
          <a:noFill/>
        </p:spPr>
        <p:txBody>
          <a:bodyPr wrap="square" rtlCol="0">
            <a:spAutoFit/>
          </a:bodyPr>
          <a:lstStyle/>
          <a:p>
            <a:r>
              <a:rPr lang="id-ID" dirty="0"/>
              <a:t>5. Hapus Data Buku </a:t>
            </a:r>
          </a:p>
        </p:txBody>
      </p:sp>
      <p:pic>
        <p:nvPicPr>
          <p:cNvPr id="207" name="Picture 206" descr="D:\Kuliah\IOS\UTS\Flowchart delete.png"/>
          <p:cNvPicPr/>
          <p:nvPr/>
        </p:nvPicPr>
        <p:blipFill>
          <a:blip r:embed="rId2">
            <a:extLst>
              <a:ext uri="{28A0092B-C50C-407E-A947-70E740481C1C}">
                <a14:useLocalDpi xmlns:a14="http://schemas.microsoft.com/office/drawing/2010/main" val="0"/>
              </a:ext>
            </a:extLst>
          </a:blip>
          <a:srcRect/>
          <a:stretch>
            <a:fillRect/>
          </a:stretch>
        </p:blipFill>
        <p:spPr>
          <a:xfrm>
            <a:off x="5719507" y="720928"/>
            <a:ext cx="2815098" cy="5556263"/>
          </a:xfrm>
          <a:prstGeom prst="rect">
            <a:avLst/>
          </a:prstGeom>
          <a:noFill/>
          <a:ln>
            <a:noFill/>
          </a:ln>
        </p:spPr>
      </p:pic>
    </p:spTree>
    <p:extLst>
      <p:ext uri="{BB962C8B-B14F-4D97-AF65-F5344CB8AC3E}">
        <p14:creationId xmlns:p14="http://schemas.microsoft.com/office/powerpoint/2010/main" val="362037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04301" y="261689"/>
            <a:ext cx="6788639" cy="882357"/>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CLASS DIAGRAM</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pic>
        <p:nvPicPr>
          <p:cNvPr id="206" name="Picture 205"/>
          <p:cNvPicPr/>
          <p:nvPr/>
        </p:nvPicPr>
        <p:blipFill>
          <a:blip r:embed="rId2"/>
          <a:stretch>
            <a:fillRect/>
          </a:stretch>
        </p:blipFill>
        <p:spPr>
          <a:xfrm>
            <a:off x="3123409" y="1497393"/>
            <a:ext cx="6012300" cy="4161384"/>
          </a:xfrm>
          <a:prstGeom prst="rect">
            <a:avLst/>
          </a:prstGeom>
          <a:noFill/>
          <a:ln>
            <a:noFill/>
          </a:ln>
        </p:spPr>
      </p:pic>
    </p:spTree>
    <p:extLst>
      <p:ext uri="{BB962C8B-B14F-4D97-AF65-F5344CB8AC3E}">
        <p14:creationId xmlns:p14="http://schemas.microsoft.com/office/powerpoint/2010/main" val="2438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249669" y="1244440"/>
            <a:ext cx="7797747" cy="461665"/>
          </a:xfrm>
          <a:prstGeom prst="rect">
            <a:avLst/>
          </a:prstGeom>
          <a:noFill/>
        </p:spPr>
        <p:txBody>
          <a:bodyPr wrap="square" rtlCol="0">
            <a:spAutoFit/>
          </a:bodyPr>
          <a:lstStyle/>
          <a:p>
            <a:pPr algn="just"/>
            <a:r>
              <a:rPr lang="id-ID" sz="2400" dirty="0"/>
              <a:t>	</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04301" y="261689"/>
            <a:ext cx="6788639" cy="882357"/>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TAMPILAN APLIKASI</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pic>
        <p:nvPicPr>
          <p:cNvPr id="1026" name="Picture 2" descr="Screen Shot 2019-12-09 at 17"/>
          <p:cNvPicPr>
            <a:picLocks noChangeAspect="1" noChangeArrowheads="1"/>
          </p:cNvPicPr>
          <p:nvPr/>
        </p:nvPicPr>
        <p:blipFill>
          <a:blip r:embed="rId2">
            <a:extLst>
              <a:ext uri="{28A0092B-C50C-407E-A947-70E740481C1C}">
                <a14:useLocalDpi xmlns:a14="http://schemas.microsoft.com/office/drawing/2010/main" val="0"/>
              </a:ext>
            </a:extLst>
          </a:blip>
          <a:srcRect l="3590" r="5525"/>
          <a:stretch>
            <a:fillRect/>
          </a:stretch>
        </p:blipFill>
        <p:spPr bwMode="auto">
          <a:xfrm>
            <a:off x="1161291" y="1215187"/>
            <a:ext cx="23336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05"/>
          <p:cNvPicPr/>
          <p:nvPr/>
        </p:nvPicPr>
        <p:blipFill>
          <a:blip r:embed="rId3">
            <a:extLst>
              <a:ext uri="{28A0092B-C50C-407E-A947-70E740481C1C}">
                <a14:useLocalDpi xmlns:a14="http://schemas.microsoft.com/office/drawing/2010/main" val="0"/>
              </a:ext>
            </a:extLst>
          </a:blip>
          <a:srcRect t="1357" r="1813"/>
          <a:stretch>
            <a:fillRect/>
          </a:stretch>
        </p:blipFill>
        <p:spPr>
          <a:xfrm>
            <a:off x="3741333" y="1217273"/>
            <a:ext cx="2325370" cy="4679950"/>
          </a:xfrm>
          <a:prstGeom prst="rect">
            <a:avLst/>
          </a:prstGeom>
          <a:ln>
            <a:noFill/>
          </a:ln>
        </p:spPr>
      </p:pic>
      <p:pic>
        <p:nvPicPr>
          <p:cNvPr id="207" name="Picture 206"/>
          <p:cNvPicPr/>
          <p:nvPr/>
        </p:nvPicPr>
        <p:blipFill>
          <a:blip r:embed="rId4">
            <a:extLst>
              <a:ext uri="{28A0092B-C50C-407E-A947-70E740481C1C}">
                <a14:useLocalDpi xmlns:a14="http://schemas.microsoft.com/office/drawing/2010/main" val="0"/>
              </a:ext>
            </a:extLst>
          </a:blip>
          <a:srcRect l="1780" t="1348" r="2967" b="1348"/>
          <a:stretch>
            <a:fillRect/>
          </a:stretch>
        </p:blipFill>
        <p:spPr>
          <a:xfrm>
            <a:off x="6286091" y="1212012"/>
            <a:ext cx="2310765" cy="4679950"/>
          </a:xfrm>
          <a:prstGeom prst="rect">
            <a:avLst/>
          </a:prstGeom>
          <a:ln>
            <a:noFill/>
          </a:ln>
        </p:spPr>
      </p:pic>
      <p:pic>
        <p:nvPicPr>
          <p:cNvPr id="208" name="Picture 207"/>
          <p:cNvPicPr/>
          <p:nvPr/>
        </p:nvPicPr>
        <p:blipFill>
          <a:blip r:embed="rId5">
            <a:extLst>
              <a:ext uri="{28A0092B-C50C-407E-A947-70E740481C1C}">
                <a14:useLocalDpi xmlns:a14="http://schemas.microsoft.com/office/drawing/2010/main" val="0"/>
              </a:ext>
            </a:extLst>
          </a:blip>
          <a:srcRect l="2053" t="1050" r="2639" b="1500"/>
          <a:stretch>
            <a:fillRect/>
          </a:stretch>
        </p:blipFill>
        <p:spPr>
          <a:xfrm>
            <a:off x="8790894" y="1217273"/>
            <a:ext cx="2339975" cy="4679950"/>
          </a:xfrm>
          <a:prstGeom prst="rect">
            <a:avLst/>
          </a:prstGeom>
          <a:ln>
            <a:noFill/>
          </a:ln>
        </p:spPr>
      </p:pic>
    </p:spTree>
    <p:extLst>
      <p:ext uri="{BB962C8B-B14F-4D97-AF65-F5344CB8AC3E}">
        <p14:creationId xmlns:p14="http://schemas.microsoft.com/office/powerpoint/2010/main" val="1693845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pic>
        <p:nvPicPr>
          <p:cNvPr id="206" name="Picture 205"/>
          <p:cNvPicPr/>
          <p:nvPr/>
        </p:nvPicPr>
        <p:blipFill>
          <a:blip r:embed="rId2">
            <a:extLst>
              <a:ext uri="{28A0092B-C50C-407E-A947-70E740481C1C}">
                <a14:useLocalDpi xmlns:a14="http://schemas.microsoft.com/office/drawing/2010/main" val="0"/>
              </a:ext>
            </a:extLst>
          </a:blip>
          <a:srcRect l="2359" t="1955" r="2655" b="1504"/>
          <a:stretch>
            <a:fillRect/>
          </a:stretch>
        </p:blipFill>
        <p:spPr>
          <a:xfrm>
            <a:off x="1099878" y="1238110"/>
            <a:ext cx="2346960" cy="4679950"/>
          </a:xfrm>
          <a:prstGeom prst="rect">
            <a:avLst/>
          </a:prstGeom>
          <a:ln>
            <a:noFill/>
          </a:ln>
        </p:spPr>
      </p:pic>
      <p:pic>
        <p:nvPicPr>
          <p:cNvPr id="207" name="Picture 206"/>
          <p:cNvPicPr/>
          <p:nvPr/>
        </p:nvPicPr>
        <p:blipFill>
          <a:blip r:embed="rId3">
            <a:extLst>
              <a:ext uri="{28A0092B-C50C-407E-A947-70E740481C1C}">
                <a14:useLocalDpi xmlns:a14="http://schemas.microsoft.com/office/drawing/2010/main" val="0"/>
              </a:ext>
            </a:extLst>
          </a:blip>
          <a:srcRect l="1775" t="1049" r="2367" b="1200"/>
          <a:stretch>
            <a:fillRect/>
          </a:stretch>
        </p:blipFill>
        <p:spPr>
          <a:xfrm>
            <a:off x="3640092" y="1255207"/>
            <a:ext cx="2325370" cy="4679950"/>
          </a:xfrm>
          <a:prstGeom prst="rect">
            <a:avLst/>
          </a:prstGeom>
          <a:ln>
            <a:noFill/>
          </a:ln>
        </p:spPr>
      </p:pic>
      <p:pic>
        <p:nvPicPr>
          <p:cNvPr id="208" name="Picture 207"/>
          <p:cNvPicPr/>
          <p:nvPr/>
        </p:nvPicPr>
        <p:blipFill>
          <a:blip r:embed="rId4">
            <a:extLst>
              <a:ext uri="{28A0092B-C50C-407E-A947-70E740481C1C}">
                <a14:useLocalDpi xmlns:a14="http://schemas.microsoft.com/office/drawing/2010/main" val="0"/>
              </a:ext>
            </a:extLst>
          </a:blip>
          <a:srcRect l="1475" t="1811" r="3245" b="1055"/>
          <a:stretch>
            <a:fillRect/>
          </a:stretch>
        </p:blipFill>
        <p:spPr>
          <a:xfrm>
            <a:off x="6129559" y="1238110"/>
            <a:ext cx="2346960" cy="4679950"/>
          </a:xfrm>
          <a:prstGeom prst="rect">
            <a:avLst/>
          </a:prstGeom>
          <a:ln>
            <a:noFill/>
          </a:ln>
        </p:spPr>
      </p:pic>
      <p:pic>
        <p:nvPicPr>
          <p:cNvPr id="209" name="Picture 208"/>
          <p:cNvPicPr/>
          <p:nvPr/>
        </p:nvPicPr>
        <p:blipFill>
          <a:blip r:embed="rId5">
            <a:extLst>
              <a:ext uri="{28A0092B-C50C-407E-A947-70E740481C1C}">
                <a14:useLocalDpi xmlns:a14="http://schemas.microsoft.com/office/drawing/2010/main" val="0"/>
              </a:ext>
            </a:extLst>
          </a:blip>
          <a:srcRect l="2064" r="2360" b="1949"/>
          <a:stretch>
            <a:fillRect/>
          </a:stretch>
        </p:blipFill>
        <p:spPr>
          <a:xfrm>
            <a:off x="8708532" y="1244440"/>
            <a:ext cx="2318385" cy="4679950"/>
          </a:xfrm>
          <a:prstGeom prst="rect">
            <a:avLst/>
          </a:prstGeom>
          <a:ln>
            <a:noFill/>
          </a:ln>
        </p:spPr>
      </p:pic>
    </p:spTree>
    <p:extLst>
      <p:ext uri="{BB962C8B-B14F-4D97-AF65-F5344CB8AC3E}">
        <p14:creationId xmlns:p14="http://schemas.microsoft.com/office/powerpoint/2010/main" val="197541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989F88B4-032B-B240-AC9A-A90C2B914107}"/>
              </a:ext>
            </a:extLst>
          </p:cNvPr>
          <p:cNvPicPr>
            <a:picLocks noGrp="1" noChangeAspect="1"/>
          </p:cNvPicPr>
          <p:nvPr>
            <p:ph type="pic" sz="quarter" idx="14"/>
          </p:nvPr>
        </p:nvPicPr>
        <p:blipFill>
          <a:blip r:embed="rId2"/>
          <a:srcRect t="13156" b="13156"/>
          <a:stretch>
            <a:fillRect/>
          </a:stretch>
        </p:blipFill>
        <p:spPr/>
      </p:pic>
      <p:grpSp>
        <p:nvGrpSpPr>
          <p:cNvPr id="181" name="Group 180">
            <a:extLst>
              <a:ext uri="{FF2B5EF4-FFF2-40B4-BE49-F238E27FC236}">
                <a16:creationId xmlns:a16="http://schemas.microsoft.com/office/drawing/2014/main" xmlns="" id="{D43CFB69-56CD-0544-B0CD-49517FB1E289}"/>
              </a:ext>
            </a:extLst>
          </p:cNvPr>
          <p:cNvGrpSpPr/>
          <p:nvPr/>
        </p:nvGrpSpPr>
        <p:grpSpPr>
          <a:xfrm>
            <a:off x="1" y="0"/>
            <a:ext cx="12184974" cy="6873351"/>
            <a:chOff x="-758699" y="-427768"/>
            <a:chExt cx="13814994" cy="7745642"/>
          </a:xfrm>
        </p:grpSpPr>
        <p:grpSp>
          <p:nvGrpSpPr>
            <p:cNvPr id="182" name="Group 181">
              <a:extLst>
                <a:ext uri="{FF2B5EF4-FFF2-40B4-BE49-F238E27FC236}">
                  <a16:creationId xmlns:a16="http://schemas.microsoft.com/office/drawing/2014/main" xmlns="" id="{7F9944CB-C137-8546-AB36-B19D8A93C39F}"/>
                </a:ext>
              </a:extLst>
            </p:cNvPr>
            <p:cNvGrpSpPr/>
            <p:nvPr/>
          </p:nvGrpSpPr>
          <p:grpSpPr>
            <a:xfrm>
              <a:off x="-758699" y="2146718"/>
              <a:ext cx="2303998" cy="5116682"/>
              <a:chOff x="-758699" y="2146718"/>
              <a:chExt cx="2303998" cy="5116682"/>
            </a:xfrm>
          </p:grpSpPr>
          <p:sp>
            <p:nvSpPr>
              <p:cNvPr id="253" name="Freeform 25">
                <a:extLst>
                  <a:ext uri="{FF2B5EF4-FFF2-40B4-BE49-F238E27FC236}">
                    <a16:creationId xmlns:a16="http://schemas.microsoft.com/office/drawing/2014/main" xmlns="" id="{77B2B18B-905C-D046-B92E-92646F97461E}"/>
                  </a:ext>
                </a:extLst>
              </p:cNvPr>
              <p:cNvSpPr>
                <a:spLocks noChangeArrowheads="1"/>
              </p:cNvSpPr>
              <p:nvPr/>
            </p:nvSpPr>
            <p:spPr bwMode="auto">
              <a:xfrm rot="10800000">
                <a:off x="-397698" y="5712607"/>
                <a:ext cx="1459186" cy="1550793"/>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54" name="Freeform 26">
                <a:extLst>
                  <a:ext uri="{FF2B5EF4-FFF2-40B4-BE49-F238E27FC236}">
                    <a16:creationId xmlns:a16="http://schemas.microsoft.com/office/drawing/2014/main" xmlns="" id="{97D56558-186E-3B49-81D9-3B9A90BA5AFA}"/>
                  </a:ext>
                </a:extLst>
              </p:cNvPr>
              <p:cNvSpPr>
                <a:spLocks noChangeArrowheads="1"/>
              </p:cNvSpPr>
              <p:nvPr/>
            </p:nvSpPr>
            <p:spPr bwMode="auto">
              <a:xfrm rot="10800000">
                <a:off x="-716229" y="5712607"/>
                <a:ext cx="345836" cy="239751"/>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55" name="Freeform 27">
                <a:extLst>
                  <a:ext uri="{FF2B5EF4-FFF2-40B4-BE49-F238E27FC236}">
                    <a16:creationId xmlns:a16="http://schemas.microsoft.com/office/drawing/2014/main" xmlns="" id="{8780D40A-42F7-4F4D-810B-F2A7759138B3}"/>
                  </a:ext>
                </a:extLst>
              </p:cNvPr>
              <p:cNvSpPr>
                <a:spLocks noChangeArrowheads="1"/>
              </p:cNvSpPr>
              <p:nvPr/>
            </p:nvSpPr>
            <p:spPr bwMode="auto">
              <a:xfrm rot="10800000">
                <a:off x="1009917" y="6582083"/>
                <a:ext cx="345836" cy="239751"/>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56" name="Freeform 28">
                <a:extLst>
                  <a:ext uri="{FF2B5EF4-FFF2-40B4-BE49-F238E27FC236}">
                    <a16:creationId xmlns:a16="http://schemas.microsoft.com/office/drawing/2014/main" xmlns="" id="{94D9952C-C68A-594B-8876-A6ABBCA5339C}"/>
                  </a:ext>
                </a:extLst>
              </p:cNvPr>
              <p:cNvSpPr>
                <a:spLocks noChangeArrowheads="1"/>
              </p:cNvSpPr>
              <p:nvPr/>
            </p:nvSpPr>
            <p:spPr bwMode="auto">
              <a:xfrm rot="10800000">
                <a:off x="906773" y="6475866"/>
                <a:ext cx="59156" cy="59178"/>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87" name="Freeform 29">
                <a:extLst>
                  <a:ext uri="{FF2B5EF4-FFF2-40B4-BE49-F238E27FC236}">
                    <a16:creationId xmlns:a16="http://schemas.microsoft.com/office/drawing/2014/main" xmlns="" id="{35EC58E6-4018-0D48-AC7C-DCF36B2E9FFB}"/>
                  </a:ext>
                </a:extLst>
              </p:cNvPr>
              <p:cNvSpPr>
                <a:spLocks noChangeArrowheads="1"/>
              </p:cNvSpPr>
              <p:nvPr/>
            </p:nvSpPr>
            <p:spPr bwMode="auto">
              <a:xfrm rot="10800000">
                <a:off x="240887" y="6673129"/>
                <a:ext cx="59156" cy="59178"/>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bg1">
                  <a:lumMod val="95000"/>
                </a:schemeClr>
              </a:solidFill>
              <a:ln>
                <a:noFill/>
              </a:ln>
              <a:effectLst/>
            </p:spPr>
            <p:txBody>
              <a:bodyPr wrap="none" anchor="ctr"/>
              <a:lstStyle/>
              <a:p>
                <a:endParaRPr lang="es-ES_tradnl"/>
              </a:p>
            </p:txBody>
          </p:sp>
          <p:sp>
            <p:nvSpPr>
              <p:cNvPr id="288" name="Freeform 30">
                <a:extLst>
                  <a:ext uri="{FF2B5EF4-FFF2-40B4-BE49-F238E27FC236}">
                    <a16:creationId xmlns:a16="http://schemas.microsoft.com/office/drawing/2014/main" xmlns="" id="{A7CB284B-342B-1B40-8998-489BAE1F93E0}"/>
                  </a:ext>
                </a:extLst>
              </p:cNvPr>
              <p:cNvSpPr>
                <a:spLocks noChangeArrowheads="1"/>
              </p:cNvSpPr>
              <p:nvPr/>
            </p:nvSpPr>
            <p:spPr bwMode="auto">
              <a:xfrm rot="10800000">
                <a:off x="589758" y="6190594"/>
                <a:ext cx="59156" cy="59178"/>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bg1">
                  <a:lumMod val="95000"/>
                </a:schemeClr>
              </a:solidFill>
              <a:ln>
                <a:noFill/>
              </a:ln>
              <a:effectLst/>
            </p:spPr>
            <p:txBody>
              <a:bodyPr wrap="none" anchor="ctr"/>
              <a:lstStyle/>
              <a:p>
                <a:endParaRPr lang="es-ES_tradnl"/>
              </a:p>
            </p:txBody>
          </p:sp>
          <p:sp>
            <p:nvSpPr>
              <p:cNvPr id="289" name="Freeform 31">
                <a:extLst>
                  <a:ext uri="{FF2B5EF4-FFF2-40B4-BE49-F238E27FC236}">
                    <a16:creationId xmlns:a16="http://schemas.microsoft.com/office/drawing/2014/main" xmlns="" id="{3AAAE141-6BF3-A648-AE86-136576A36A13}"/>
                  </a:ext>
                </a:extLst>
              </p:cNvPr>
              <p:cNvSpPr>
                <a:spLocks noChangeArrowheads="1"/>
              </p:cNvSpPr>
              <p:nvPr/>
            </p:nvSpPr>
            <p:spPr bwMode="auto">
              <a:xfrm rot="10800000">
                <a:off x="906773" y="5988776"/>
                <a:ext cx="59156" cy="59179"/>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90" name="Freeform 32">
                <a:extLst>
                  <a:ext uri="{FF2B5EF4-FFF2-40B4-BE49-F238E27FC236}">
                    <a16:creationId xmlns:a16="http://schemas.microsoft.com/office/drawing/2014/main" xmlns="" id="{4CD0CAD9-0746-7B48-B4CF-3D98E0F790CF}"/>
                  </a:ext>
                </a:extLst>
              </p:cNvPr>
              <p:cNvSpPr>
                <a:spLocks noChangeArrowheads="1"/>
              </p:cNvSpPr>
              <p:nvPr/>
            </p:nvSpPr>
            <p:spPr bwMode="auto">
              <a:xfrm rot="10800000">
                <a:off x="-47309" y="5812758"/>
                <a:ext cx="59156" cy="60696"/>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291" name="Freeform 33">
                <a:extLst>
                  <a:ext uri="{FF2B5EF4-FFF2-40B4-BE49-F238E27FC236}">
                    <a16:creationId xmlns:a16="http://schemas.microsoft.com/office/drawing/2014/main" xmlns="" id="{71589397-9E6A-3340-8986-183B1F75A661}"/>
                  </a:ext>
                </a:extLst>
              </p:cNvPr>
              <p:cNvSpPr>
                <a:spLocks noChangeArrowheads="1"/>
              </p:cNvSpPr>
              <p:nvPr/>
            </p:nvSpPr>
            <p:spPr bwMode="auto">
              <a:xfrm rot="10800000">
                <a:off x="717171" y="7058552"/>
                <a:ext cx="59156" cy="59178"/>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bg1">
                  <a:lumMod val="95000"/>
                </a:schemeClr>
              </a:solidFill>
              <a:ln>
                <a:noFill/>
              </a:ln>
              <a:effectLst/>
            </p:spPr>
            <p:txBody>
              <a:bodyPr wrap="none" anchor="ctr"/>
              <a:lstStyle/>
              <a:p>
                <a:endParaRPr lang="es-ES_tradnl"/>
              </a:p>
            </p:txBody>
          </p:sp>
          <p:sp>
            <p:nvSpPr>
              <p:cNvPr id="292" name="Freeform 34">
                <a:extLst>
                  <a:ext uri="{FF2B5EF4-FFF2-40B4-BE49-F238E27FC236}">
                    <a16:creationId xmlns:a16="http://schemas.microsoft.com/office/drawing/2014/main" xmlns="" id="{127B58C0-F72A-C74D-9FF2-11B25FDF1802}"/>
                  </a:ext>
                </a:extLst>
              </p:cNvPr>
              <p:cNvSpPr>
                <a:spLocks noChangeArrowheads="1"/>
              </p:cNvSpPr>
              <p:nvPr/>
            </p:nvSpPr>
            <p:spPr bwMode="auto">
              <a:xfrm rot="10800000">
                <a:off x="973513" y="6439448"/>
                <a:ext cx="36404" cy="36418"/>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bg1">
                  <a:lumMod val="95000"/>
                </a:schemeClr>
              </a:solidFill>
              <a:ln>
                <a:noFill/>
              </a:ln>
              <a:effectLst/>
            </p:spPr>
            <p:txBody>
              <a:bodyPr wrap="none" anchor="ctr"/>
              <a:lstStyle/>
              <a:p>
                <a:endParaRPr lang="es-ES_tradnl"/>
              </a:p>
            </p:txBody>
          </p:sp>
          <p:sp>
            <p:nvSpPr>
              <p:cNvPr id="293" name="Freeform 35">
                <a:extLst>
                  <a:ext uri="{FF2B5EF4-FFF2-40B4-BE49-F238E27FC236}">
                    <a16:creationId xmlns:a16="http://schemas.microsoft.com/office/drawing/2014/main" xmlns="" id="{8CFC989D-CBA4-884C-84B4-0EBFEB2E472B}"/>
                  </a:ext>
                </a:extLst>
              </p:cNvPr>
              <p:cNvSpPr>
                <a:spLocks noChangeArrowheads="1"/>
              </p:cNvSpPr>
              <p:nvPr/>
            </p:nvSpPr>
            <p:spPr bwMode="auto">
              <a:xfrm rot="10800000">
                <a:off x="101340" y="6340816"/>
                <a:ext cx="36404" cy="36418"/>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294" name="Freeform 36">
                <a:extLst>
                  <a:ext uri="{FF2B5EF4-FFF2-40B4-BE49-F238E27FC236}">
                    <a16:creationId xmlns:a16="http://schemas.microsoft.com/office/drawing/2014/main" xmlns="" id="{48F83999-06E4-8647-BBCF-B34E96047DD9}"/>
                  </a:ext>
                </a:extLst>
              </p:cNvPr>
              <p:cNvSpPr>
                <a:spLocks noChangeArrowheads="1"/>
              </p:cNvSpPr>
              <p:nvPr/>
            </p:nvSpPr>
            <p:spPr bwMode="auto">
              <a:xfrm rot="10800000">
                <a:off x="833966" y="5893180"/>
                <a:ext cx="36404" cy="36418"/>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bg1">
                  <a:lumMod val="95000"/>
                </a:schemeClr>
              </a:solidFill>
              <a:ln>
                <a:noFill/>
              </a:ln>
              <a:effectLst/>
            </p:spPr>
            <p:txBody>
              <a:bodyPr wrap="none" anchor="ctr"/>
              <a:lstStyle/>
              <a:p>
                <a:endParaRPr lang="es-ES_tradnl"/>
              </a:p>
            </p:txBody>
          </p:sp>
          <p:sp>
            <p:nvSpPr>
              <p:cNvPr id="295" name="Freeform 37">
                <a:extLst>
                  <a:ext uri="{FF2B5EF4-FFF2-40B4-BE49-F238E27FC236}">
                    <a16:creationId xmlns:a16="http://schemas.microsoft.com/office/drawing/2014/main" xmlns="" id="{01414BBB-DDDC-DB4F-B585-9F3FC4A4C998}"/>
                  </a:ext>
                </a:extLst>
              </p:cNvPr>
              <p:cNvSpPr>
                <a:spLocks noChangeArrowheads="1"/>
              </p:cNvSpPr>
              <p:nvPr/>
            </p:nvSpPr>
            <p:spPr bwMode="auto">
              <a:xfrm rot="10800000">
                <a:off x="-579714" y="6126861"/>
                <a:ext cx="36404" cy="36418"/>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296" name="Freeform 38">
                <a:extLst>
                  <a:ext uri="{FF2B5EF4-FFF2-40B4-BE49-F238E27FC236}">
                    <a16:creationId xmlns:a16="http://schemas.microsoft.com/office/drawing/2014/main" xmlns="" id="{32846FB1-C626-7E47-BBC3-785D2300C82B}"/>
                  </a:ext>
                </a:extLst>
              </p:cNvPr>
              <p:cNvSpPr>
                <a:spLocks noChangeArrowheads="1"/>
              </p:cNvSpPr>
              <p:nvPr/>
            </p:nvSpPr>
            <p:spPr bwMode="auto">
              <a:xfrm rot="10800000">
                <a:off x="-758699" y="6240666"/>
                <a:ext cx="1011722" cy="435497"/>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97" name="Freeform 39">
                <a:extLst>
                  <a:ext uri="{FF2B5EF4-FFF2-40B4-BE49-F238E27FC236}">
                    <a16:creationId xmlns:a16="http://schemas.microsoft.com/office/drawing/2014/main" xmlns="" id="{51856928-704F-A948-B79B-E7B71FAB2426}"/>
                  </a:ext>
                </a:extLst>
              </p:cNvPr>
              <p:cNvSpPr>
                <a:spLocks noChangeArrowheads="1"/>
              </p:cNvSpPr>
              <p:nvPr/>
            </p:nvSpPr>
            <p:spPr bwMode="auto">
              <a:xfrm rot="10800000">
                <a:off x="310662" y="5644324"/>
                <a:ext cx="488418" cy="206368"/>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98" name="Freeform 66">
                <a:extLst>
                  <a:ext uri="{FF2B5EF4-FFF2-40B4-BE49-F238E27FC236}">
                    <a16:creationId xmlns:a16="http://schemas.microsoft.com/office/drawing/2014/main" xmlns="" id="{4C60556D-26DB-F64D-B4B8-CAFB6B0E306E}"/>
                  </a:ext>
                </a:extLst>
              </p:cNvPr>
              <p:cNvSpPr>
                <a:spLocks noChangeArrowheads="1"/>
              </p:cNvSpPr>
              <p:nvPr/>
            </p:nvSpPr>
            <p:spPr bwMode="auto">
              <a:xfrm rot="10800000">
                <a:off x="-657590" y="2289324"/>
                <a:ext cx="1469352" cy="1664262"/>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99" name="Freeform 67">
                <a:extLst>
                  <a:ext uri="{FF2B5EF4-FFF2-40B4-BE49-F238E27FC236}">
                    <a16:creationId xmlns:a16="http://schemas.microsoft.com/office/drawing/2014/main" xmlns="" id="{827A53B9-353F-5243-913F-4BE894F2532D}"/>
                  </a:ext>
                </a:extLst>
              </p:cNvPr>
              <p:cNvSpPr>
                <a:spLocks noChangeArrowheads="1"/>
              </p:cNvSpPr>
              <p:nvPr/>
            </p:nvSpPr>
            <p:spPr bwMode="auto">
              <a:xfrm rot="10800000">
                <a:off x="836024" y="3002363"/>
                <a:ext cx="406384" cy="256390"/>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00" name="Freeform 68">
                <a:extLst>
                  <a:ext uri="{FF2B5EF4-FFF2-40B4-BE49-F238E27FC236}">
                    <a16:creationId xmlns:a16="http://schemas.microsoft.com/office/drawing/2014/main" xmlns="" id="{09EBC967-6B66-1E41-85AC-B7EC1920C8EC}"/>
                  </a:ext>
                </a:extLst>
              </p:cNvPr>
              <p:cNvSpPr>
                <a:spLocks noChangeArrowheads="1"/>
              </p:cNvSpPr>
              <p:nvPr/>
            </p:nvSpPr>
            <p:spPr bwMode="auto">
              <a:xfrm rot="10800000">
                <a:off x="754141" y="2401591"/>
                <a:ext cx="60654" cy="60684"/>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bg1">
                  <a:lumMod val="95000"/>
                </a:schemeClr>
              </a:solidFill>
              <a:ln>
                <a:noFill/>
              </a:ln>
              <a:effectLst/>
            </p:spPr>
            <p:txBody>
              <a:bodyPr wrap="none" anchor="ctr"/>
              <a:lstStyle/>
              <a:p>
                <a:endParaRPr lang="es-ES_tradnl"/>
              </a:p>
            </p:txBody>
          </p:sp>
          <p:sp>
            <p:nvSpPr>
              <p:cNvPr id="301" name="Freeform 69">
                <a:extLst>
                  <a:ext uri="{FF2B5EF4-FFF2-40B4-BE49-F238E27FC236}">
                    <a16:creationId xmlns:a16="http://schemas.microsoft.com/office/drawing/2014/main" xmlns="" id="{6761236F-56C2-C644-B177-F7CFF8665AB9}"/>
                  </a:ext>
                </a:extLst>
              </p:cNvPr>
              <p:cNvSpPr>
                <a:spLocks noChangeArrowheads="1"/>
              </p:cNvSpPr>
              <p:nvPr/>
            </p:nvSpPr>
            <p:spPr bwMode="auto">
              <a:xfrm rot="10800000">
                <a:off x="-251206" y="3333092"/>
                <a:ext cx="59138" cy="59166"/>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bg1">
                  <a:lumMod val="95000"/>
                </a:schemeClr>
              </a:solidFill>
              <a:ln>
                <a:noFill/>
              </a:ln>
              <a:effectLst/>
            </p:spPr>
            <p:txBody>
              <a:bodyPr wrap="none" anchor="ctr"/>
              <a:lstStyle/>
              <a:p>
                <a:endParaRPr lang="es-ES_tradnl"/>
              </a:p>
            </p:txBody>
          </p:sp>
          <p:sp>
            <p:nvSpPr>
              <p:cNvPr id="302" name="Freeform 70">
                <a:extLst>
                  <a:ext uri="{FF2B5EF4-FFF2-40B4-BE49-F238E27FC236}">
                    <a16:creationId xmlns:a16="http://schemas.microsoft.com/office/drawing/2014/main" xmlns="" id="{06CB3239-7341-3145-B3AC-E5EF15B6D74A}"/>
                  </a:ext>
                </a:extLst>
              </p:cNvPr>
              <p:cNvSpPr>
                <a:spLocks noChangeArrowheads="1"/>
              </p:cNvSpPr>
              <p:nvPr/>
            </p:nvSpPr>
            <p:spPr bwMode="auto">
              <a:xfrm rot="10800000">
                <a:off x="-76824" y="2943196"/>
                <a:ext cx="59137" cy="59167"/>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bg1">
                  <a:lumMod val="95000"/>
                </a:schemeClr>
              </a:solidFill>
              <a:ln>
                <a:noFill/>
              </a:ln>
              <a:effectLst/>
            </p:spPr>
            <p:txBody>
              <a:bodyPr wrap="none" anchor="ctr"/>
              <a:lstStyle/>
              <a:p>
                <a:endParaRPr lang="es-ES_tradnl"/>
              </a:p>
            </p:txBody>
          </p:sp>
          <p:sp>
            <p:nvSpPr>
              <p:cNvPr id="303" name="Freeform 71">
                <a:extLst>
                  <a:ext uri="{FF2B5EF4-FFF2-40B4-BE49-F238E27FC236}">
                    <a16:creationId xmlns:a16="http://schemas.microsoft.com/office/drawing/2014/main" xmlns="" id="{944EE717-9F63-5C40-9EC2-2C1A14B14DC8}"/>
                  </a:ext>
                </a:extLst>
              </p:cNvPr>
              <p:cNvSpPr>
                <a:spLocks noChangeArrowheads="1"/>
              </p:cNvSpPr>
              <p:nvPr/>
            </p:nvSpPr>
            <p:spPr bwMode="auto">
              <a:xfrm rot="10800000">
                <a:off x="-445300" y="2146718"/>
                <a:ext cx="59138" cy="59166"/>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bg1">
                  <a:lumMod val="95000"/>
                </a:schemeClr>
              </a:solidFill>
              <a:ln>
                <a:noFill/>
              </a:ln>
              <a:effectLst/>
            </p:spPr>
            <p:txBody>
              <a:bodyPr wrap="none" anchor="ctr"/>
              <a:lstStyle/>
              <a:p>
                <a:endParaRPr lang="es-ES_tradnl"/>
              </a:p>
            </p:txBody>
          </p:sp>
          <p:sp>
            <p:nvSpPr>
              <p:cNvPr id="304" name="Freeform 72">
                <a:extLst>
                  <a:ext uri="{FF2B5EF4-FFF2-40B4-BE49-F238E27FC236}">
                    <a16:creationId xmlns:a16="http://schemas.microsoft.com/office/drawing/2014/main" xmlns="" id="{62F8DA1F-481F-DB43-A672-7CF1E469DE27}"/>
                  </a:ext>
                </a:extLst>
              </p:cNvPr>
              <p:cNvSpPr>
                <a:spLocks noChangeArrowheads="1"/>
              </p:cNvSpPr>
              <p:nvPr/>
            </p:nvSpPr>
            <p:spPr bwMode="auto">
              <a:xfrm rot="10800000">
                <a:off x="931554" y="3104009"/>
                <a:ext cx="59138" cy="59167"/>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bg1">
                  <a:lumMod val="95000"/>
                </a:schemeClr>
              </a:solidFill>
              <a:ln>
                <a:noFill/>
              </a:ln>
              <a:effectLst/>
            </p:spPr>
            <p:txBody>
              <a:bodyPr wrap="none" anchor="ctr"/>
              <a:lstStyle/>
              <a:p>
                <a:endParaRPr lang="es-ES_tradnl"/>
              </a:p>
            </p:txBody>
          </p:sp>
          <p:sp>
            <p:nvSpPr>
              <p:cNvPr id="305" name="Freeform 73">
                <a:extLst>
                  <a:ext uri="{FF2B5EF4-FFF2-40B4-BE49-F238E27FC236}">
                    <a16:creationId xmlns:a16="http://schemas.microsoft.com/office/drawing/2014/main" xmlns="" id="{1936CC5F-4054-0445-BADC-5BB50F5ECCFE}"/>
                  </a:ext>
                </a:extLst>
              </p:cNvPr>
              <p:cNvSpPr>
                <a:spLocks noChangeArrowheads="1"/>
              </p:cNvSpPr>
              <p:nvPr/>
            </p:nvSpPr>
            <p:spPr bwMode="auto">
              <a:xfrm rot="10800000">
                <a:off x="170341" y="3830702"/>
                <a:ext cx="59138" cy="60684"/>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306" name="Freeform 74">
                <a:extLst>
                  <a:ext uri="{FF2B5EF4-FFF2-40B4-BE49-F238E27FC236}">
                    <a16:creationId xmlns:a16="http://schemas.microsoft.com/office/drawing/2014/main" xmlns="" id="{41984789-08FD-1E48-831A-8FAE76EEE20F}"/>
                  </a:ext>
                </a:extLst>
              </p:cNvPr>
              <p:cNvSpPr>
                <a:spLocks noChangeArrowheads="1"/>
              </p:cNvSpPr>
              <p:nvPr/>
            </p:nvSpPr>
            <p:spPr bwMode="auto">
              <a:xfrm rot="10800000">
                <a:off x="831475" y="2539647"/>
                <a:ext cx="36393" cy="36410"/>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07" name="Freeform 75">
                <a:extLst>
                  <a:ext uri="{FF2B5EF4-FFF2-40B4-BE49-F238E27FC236}">
                    <a16:creationId xmlns:a16="http://schemas.microsoft.com/office/drawing/2014/main" xmlns="" id="{FB96BC64-566A-3049-89DC-6B30A46579F8}"/>
                  </a:ext>
                </a:extLst>
              </p:cNvPr>
              <p:cNvSpPr>
                <a:spLocks noChangeArrowheads="1"/>
              </p:cNvSpPr>
              <p:nvPr/>
            </p:nvSpPr>
            <p:spPr bwMode="auto">
              <a:xfrm rot="10800000">
                <a:off x="814795" y="3327024"/>
                <a:ext cx="36393" cy="36410"/>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08" name="Freeform 76">
                <a:extLst>
                  <a:ext uri="{FF2B5EF4-FFF2-40B4-BE49-F238E27FC236}">
                    <a16:creationId xmlns:a16="http://schemas.microsoft.com/office/drawing/2014/main" xmlns="" id="{84AEF272-7953-C44A-AD09-9AB4B33C6806}"/>
                  </a:ext>
                </a:extLst>
              </p:cNvPr>
              <p:cNvSpPr>
                <a:spLocks noChangeArrowheads="1"/>
              </p:cNvSpPr>
              <p:nvPr/>
            </p:nvSpPr>
            <p:spPr bwMode="auto">
              <a:xfrm rot="10800000">
                <a:off x="152146" y="3085804"/>
                <a:ext cx="36393" cy="36410"/>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309" name="Freeform 77">
                <a:extLst>
                  <a:ext uri="{FF2B5EF4-FFF2-40B4-BE49-F238E27FC236}">
                    <a16:creationId xmlns:a16="http://schemas.microsoft.com/office/drawing/2014/main" xmlns="" id="{4DDCB349-4C2F-A04E-950E-4367F4D04A4A}"/>
                  </a:ext>
                </a:extLst>
              </p:cNvPr>
              <p:cNvSpPr>
                <a:spLocks noChangeArrowheads="1"/>
              </p:cNvSpPr>
              <p:nvPr/>
            </p:nvSpPr>
            <p:spPr bwMode="auto">
              <a:xfrm rot="10800000">
                <a:off x="-534764" y="2880996"/>
                <a:ext cx="36393" cy="36410"/>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bg1">
                  <a:lumMod val="95000"/>
                </a:schemeClr>
              </a:solidFill>
              <a:ln>
                <a:noFill/>
              </a:ln>
              <a:effectLst/>
            </p:spPr>
            <p:txBody>
              <a:bodyPr wrap="none" anchor="ctr"/>
              <a:lstStyle/>
              <a:p>
                <a:endParaRPr lang="es-ES_tradnl"/>
              </a:p>
            </p:txBody>
          </p:sp>
          <p:sp>
            <p:nvSpPr>
              <p:cNvPr id="310" name="Freeform 78">
                <a:extLst>
                  <a:ext uri="{FF2B5EF4-FFF2-40B4-BE49-F238E27FC236}">
                    <a16:creationId xmlns:a16="http://schemas.microsoft.com/office/drawing/2014/main" xmlns="" id="{04A3B78E-ED07-3649-97D0-84015F15B21A}"/>
                  </a:ext>
                </a:extLst>
              </p:cNvPr>
              <p:cNvSpPr>
                <a:spLocks noChangeArrowheads="1"/>
              </p:cNvSpPr>
              <p:nvPr/>
            </p:nvSpPr>
            <p:spPr bwMode="auto">
              <a:xfrm rot="10800000">
                <a:off x="17190" y="2348492"/>
                <a:ext cx="36393" cy="36410"/>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11" name="Freeform 79">
                <a:extLst>
                  <a:ext uri="{FF2B5EF4-FFF2-40B4-BE49-F238E27FC236}">
                    <a16:creationId xmlns:a16="http://schemas.microsoft.com/office/drawing/2014/main" xmlns="" id="{DFC08AFF-BB30-8945-9A0E-D6498604E310}"/>
                  </a:ext>
                </a:extLst>
              </p:cNvPr>
              <p:cNvSpPr>
                <a:spLocks noChangeArrowheads="1"/>
              </p:cNvSpPr>
              <p:nvPr/>
            </p:nvSpPr>
            <p:spPr bwMode="auto">
              <a:xfrm rot="10800000">
                <a:off x="-386161" y="3290613"/>
                <a:ext cx="36393" cy="36410"/>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bg1">
                  <a:lumMod val="95000"/>
                </a:schemeClr>
              </a:solidFill>
              <a:ln>
                <a:noFill/>
              </a:ln>
              <a:effectLst/>
            </p:spPr>
            <p:txBody>
              <a:bodyPr wrap="none" anchor="ctr"/>
              <a:lstStyle/>
              <a:p>
                <a:endParaRPr lang="es-ES_tradnl"/>
              </a:p>
            </p:txBody>
          </p:sp>
          <p:sp>
            <p:nvSpPr>
              <p:cNvPr id="312" name="Freeform 80">
                <a:extLst>
                  <a:ext uri="{FF2B5EF4-FFF2-40B4-BE49-F238E27FC236}">
                    <a16:creationId xmlns:a16="http://schemas.microsoft.com/office/drawing/2014/main" xmlns="" id="{1F1C7457-F920-5D42-A1C4-545B25D7461C}"/>
                  </a:ext>
                </a:extLst>
              </p:cNvPr>
              <p:cNvSpPr>
                <a:spLocks noChangeArrowheads="1"/>
              </p:cNvSpPr>
              <p:nvPr/>
            </p:nvSpPr>
            <p:spPr bwMode="auto">
              <a:xfrm rot="10800000">
                <a:off x="355338" y="3612239"/>
                <a:ext cx="36393" cy="36410"/>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13" name="Freeform 81">
                <a:extLst>
                  <a:ext uri="{FF2B5EF4-FFF2-40B4-BE49-F238E27FC236}">
                    <a16:creationId xmlns:a16="http://schemas.microsoft.com/office/drawing/2014/main" xmlns="" id="{09228C9B-7033-D547-8455-9A8466CC1B9C}"/>
                  </a:ext>
                </a:extLst>
              </p:cNvPr>
              <p:cNvSpPr>
                <a:spLocks noChangeArrowheads="1"/>
              </p:cNvSpPr>
              <p:nvPr/>
            </p:nvSpPr>
            <p:spPr bwMode="auto">
              <a:xfrm rot="10800000">
                <a:off x="-552961" y="3873181"/>
                <a:ext cx="36393" cy="36410"/>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bg1">
                  <a:lumMod val="95000"/>
                </a:schemeClr>
              </a:solidFill>
              <a:ln>
                <a:noFill/>
              </a:ln>
              <a:effectLst/>
            </p:spPr>
            <p:txBody>
              <a:bodyPr wrap="none" anchor="ctr"/>
              <a:lstStyle/>
              <a:p>
                <a:endParaRPr lang="es-ES_tradnl"/>
              </a:p>
            </p:txBody>
          </p:sp>
          <p:sp>
            <p:nvSpPr>
              <p:cNvPr id="314" name="Freeform 82">
                <a:extLst>
                  <a:ext uri="{FF2B5EF4-FFF2-40B4-BE49-F238E27FC236}">
                    <a16:creationId xmlns:a16="http://schemas.microsoft.com/office/drawing/2014/main" xmlns="" id="{33EA5469-011C-F944-8037-D3F9C9AC069E}"/>
                  </a:ext>
                </a:extLst>
              </p:cNvPr>
              <p:cNvSpPr>
                <a:spLocks noChangeArrowheads="1"/>
              </p:cNvSpPr>
              <p:nvPr/>
            </p:nvSpPr>
            <p:spPr bwMode="auto">
              <a:xfrm rot="10800000">
                <a:off x="417509" y="2688323"/>
                <a:ext cx="36393" cy="36410"/>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bg1">
                  <a:lumMod val="95000"/>
                </a:schemeClr>
              </a:solidFill>
              <a:ln>
                <a:noFill/>
              </a:ln>
              <a:effectLst/>
            </p:spPr>
            <p:txBody>
              <a:bodyPr wrap="none" anchor="ctr"/>
              <a:lstStyle/>
              <a:p>
                <a:endParaRPr lang="es-ES_tradnl"/>
              </a:p>
            </p:txBody>
          </p:sp>
          <p:sp>
            <p:nvSpPr>
              <p:cNvPr id="315" name="Freeform 83">
                <a:extLst>
                  <a:ext uri="{FF2B5EF4-FFF2-40B4-BE49-F238E27FC236}">
                    <a16:creationId xmlns:a16="http://schemas.microsoft.com/office/drawing/2014/main" xmlns="" id="{1A5AD939-F60F-7C4A-96D8-B5C25482370E}"/>
                  </a:ext>
                </a:extLst>
              </p:cNvPr>
              <p:cNvSpPr>
                <a:spLocks noChangeArrowheads="1"/>
              </p:cNvSpPr>
              <p:nvPr/>
            </p:nvSpPr>
            <p:spPr bwMode="auto">
              <a:xfrm rot="10800000">
                <a:off x="-386161" y="2384902"/>
                <a:ext cx="36393" cy="36410"/>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16" name="Freeform 84">
                <a:extLst>
                  <a:ext uri="{FF2B5EF4-FFF2-40B4-BE49-F238E27FC236}">
                    <a16:creationId xmlns:a16="http://schemas.microsoft.com/office/drawing/2014/main" xmlns="" id="{F1433B69-0BC3-3245-A8F7-D44094062874}"/>
                  </a:ext>
                </a:extLst>
              </p:cNvPr>
              <p:cNvSpPr>
                <a:spLocks noChangeArrowheads="1"/>
              </p:cNvSpPr>
              <p:nvPr/>
            </p:nvSpPr>
            <p:spPr bwMode="auto">
              <a:xfrm rot="10800000">
                <a:off x="59648" y="4012754"/>
                <a:ext cx="36393" cy="36410"/>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17" name="Freeform 85">
                <a:extLst>
                  <a:ext uri="{FF2B5EF4-FFF2-40B4-BE49-F238E27FC236}">
                    <a16:creationId xmlns:a16="http://schemas.microsoft.com/office/drawing/2014/main" xmlns="" id="{333D8EC3-81DF-1549-8515-87A25EAB34F5}"/>
                  </a:ext>
                </a:extLst>
              </p:cNvPr>
              <p:cNvSpPr>
                <a:spLocks noChangeArrowheads="1"/>
              </p:cNvSpPr>
              <p:nvPr/>
            </p:nvSpPr>
            <p:spPr bwMode="auto">
              <a:xfrm rot="10800000">
                <a:off x="628282" y="3713884"/>
                <a:ext cx="36393" cy="36410"/>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318" name="Freeform 86">
                <a:extLst>
                  <a:ext uri="{FF2B5EF4-FFF2-40B4-BE49-F238E27FC236}">
                    <a16:creationId xmlns:a16="http://schemas.microsoft.com/office/drawing/2014/main" xmlns="" id="{D0DB6432-DA04-C042-9D37-556B322CD69F}"/>
                  </a:ext>
                </a:extLst>
              </p:cNvPr>
              <p:cNvSpPr>
                <a:spLocks noChangeArrowheads="1"/>
              </p:cNvSpPr>
              <p:nvPr/>
            </p:nvSpPr>
            <p:spPr bwMode="auto">
              <a:xfrm rot="10800000">
                <a:off x="-534764" y="3850424"/>
                <a:ext cx="424580" cy="206326"/>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19" name="Freeform 87">
                <a:extLst>
                  <a:ext uri="{FF2B5EF4-FFF2-40B4-BE49-F238E27FC236}">
                    <a16:creationId xmlns:a16="http://schemas.microsoft.com/office/drawing/2014/main" xmlns="" id="{F4C8EC1B-02A3-664D-BD76-586781CE49EE}"/>
                  </a:ext>
                </a:extLst>
              </p:cNvPr>
              <p:cNvSpPr>
                <a:spLocks noChangeArrowheads="1"/>
              </p:cNvSpPr>
              <p:nvPr/>
            </p:nvSpPr>
            <p:spPr bwMode="auto">
              <a:xfrm rot="10800000">
                <a:off x="309847" y="3349780"/>
                <a:ext cx="424580" cy="206326"/>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0" name="Freeform 88">
                <a:extLst>
                  <a:ext uri="{FF2B5EF4-FFF2-40B4-BE49-F238E27FC236}">
                    <a16:creationId xmlns:a16="http://schemas.microsoft.com/office/drawing/2014/main" xmlns="" id="{A70D445B-92FD-0849-9359-998443987DD6}"/>
                  </a:ext>
                </a:extLst>
              </p:cNvPr>
              <p:cNvSpPr>
                <a:spLocks noChangeArrowheads="1"/>
              </p:cNvSpPr>
              <p:nvPr/>
            </p:nvSpPr>
            <p:spPr bwMode="auto">
              <a:xfrm rot="10800000">
                <a:off x="637381" y="2692875"/>
                <a:ext cx="424580" cy="206326"/>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1" name="Freeform 89">
                <a:extLst>
                  <a:ext uri="{FF2B5EF4-FFF2-40B4-BE49-F238E27FC236}">
                    <a16:creationId xmlns:a16="http://schemas.microsoft.com/office/drawing/2014/main" xmlns="" id="{3ACE3AFE-E7A6-4D40-AF1C-3974B7F79D52}"/>
                  </a:ext>
                </a:extLst>
              </p:cNvPr>
              <p:cNvSpPr>
                <a:spLocks noChangeArrowheads="1"/>
              </p:cNvSpPr>
              <p:nvPr/>
            </p:nvSpPr>
            <p:spPr bwMode="auto">
              <a:xfrm rot="10800000">
                <a:off x="-258787" y="2442552"/>
                <a:ext cx="424580" cy="206326"/>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2" name="Freeform 90">
                <a:extLst>
                  <a:ext uri="{FF2B5EF4-FFF2-40B4-BE49-F238E27FC236}">
                    <a16:creationId xmlns:a16="http://schemas.microsoft.com/office/drawing/2014/main" xmlns="" id="{0ED6B53F-1685-A54F-859A-9D6283B7C1E1}"/>
                  </a:ext>
                </a:extLst>
              </p:cNvPr>
              <p:cNvSpPr>
                <a:spLocks noChangeArrowheads="1"/>
              </p:cNvSpPr>
              <p:nvPr/>
            </p:nvSpPr>
            <p:spPr bwMode="auto">
              <a:xfrm rot="10800000">
                <a:off x="-431652" y="2236226"/>
                <a:ext cx="424580" cy="206326"/>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3" name="Freeform 91">
                <a:extLst>
                  <a:ext uri="{FF2B5EF4-FFF2-40B4-BE49-F238E27FC236}">
                    <a16:creationId xmlns:a16="http://schemas.microsoft.com/office/drawing/2014/main" xmlns="" id="{B366A08D-AB1E-9243-849F-89549D2DA121}"/>
                  </a:ext>
                </a:extLst>
              </p:cNvPr>
              <p:cNvSpPr>
                <a:spLocks noChangeArrowheads="1"/>
              </p:cNvSpPr>
              <p:nvPr/>
            </p:nvSpPr>
            <p:spPr bwMode="auto">
              <a:xfrm>
                <a:off x="-388560" y="5010116"/>
                <a:ext cx="298800" cy="230576"/>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4" name="Freeform 92">
                <a:extLst>
                  <a:ext uri="{FF2B5EF4-FFF2-40B4-BE49-F238E27FC236}">
                    <a16:creationId xmlns:a16="http://schemas.microsoft.com/office/drawing/2014/main" xmlns="" id="{C00ED3F1-7634-1D48-B1A8-01DAB0DD92A4}"/>
                  </a:ext>
                </a:extLst>
              </p:cNvPr>
              <p:cNvSpPr>
                <a:spLocks noChangeArrowheads="1"/>
              </p:cNvSpPr>
              <p:nvPr/>
            </p:nvSpPr>
            <p:spPr bwMode="auto">
              <a:xfrm>
                <a:off x="-382493" y="3917914"/>
                <a:ext cx="1803417" cy="1536669"/>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25" name="Freeform 93">
                <a:extLst>
                  <a:ext uri="{FF2B5EF4-FFF2-40B4-BE49-F238E27FC236}">
                    <a16:creationId xmlns:a16="http://schemas.microsoft.com/office/drawing/2014/main" xmlns="" id="{8E97B748-F389-3A4A-BE36-283B4D89D2E5}"/>
                  </a:ext>
                </a:extLst>
              </p:cNvPr>
              <p:cNvSpPr>
                <a:spLocks noChangeArrowheads="1"/>
              </p:cNvSpPr>
              <p:nvPr/>
            </p:nvSpPr>
            <p:spPr bwMode="auto">
              <a:xfrm>
                <a:off x="1241948" y="4072642"/>
                <a:ext cx="60670" cy="60678"/>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bg1">
                  <a:lumMod val="95000"/>
                </a:schemeClr>
              </a:solidFill>
              <a:ln>
                <a:noFill/>
              </a:ln>
              <a:effectLst/>
            </p:spPr>
            <p:txBody>
              <a:bodyPr wrap="none" anchor="ctr"/>
              <a:lstStyle/>
              <a:p>
                <a:endParaRPr lang="es-ES_tradnl"/>
              </a:p>
            </p:txBody>
          </p:sp>
          <p:sp>
            <p:nvSpPr>
              <p:cNvPr id="326" name="Freeform 94">
                <a:extLst>
                  <a:ext uri="{FF2B5EF4-FFF2-40B4-BE49-F238E27FC236}">
                    <a16:creationId xmlns:a16="http://schemas.microsoft.com/office/drawing/2014/main" xmlns="" id="{E0F38D15-C0FD-3846-8B0B-06A2C781EDDA}"/>
                  </a:ext>
                </a:extLst>
              </p:cNvPr>
              <p:cNvSpPr>
                <a:spLocks noChangeArrowheads="1"/>
              </p:cNvSpPr>
              <p:nvPr/>
            </p:nvSpPr>
            <p:spPr bwMode="auto">
              <a:xfrm>
                <a:off x="935564" y="4873591"/>
                <a:ext cx="59153" cy="60678"/>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327" name="Freeform 95">
                <a:extLst>
                  <a:ext uri="{FF2B5EF4-FFF2-40B4-BE49-F238E27FC236}">
                    <a16:creationId xmlns:a16="http://schemas.microsoft.com/office/drawing/2014/main" xmlns="" id="{3F68EC5E-6D50-EF41-BC97-CE33A3BC6025}"/>
                  </a:ext>
                </a:extLst>
              </p:cNvPr>
              <p:cNvSpPr>
                <a:spLocks noChangeArrowheads="1"/>
              </p:cNvSpPr>
              <p:nvPr/>
            </p:nvSpPr>
            <p:spPr bwMode="auto">
              <a:xfrm>
                <a:off x="846076" y="4298667"/>
                <a:ext cx="59153" cy="59161"/>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bg1">
                  <a:lumMod val="95000"/>
                </a:schemeClr>
              </a:solidFill>
              <a:ln>
                <a:noFill/>
              </a:ln>
              <a:effectLst/>
            </p:spPr>
            <p:txBody>
              <a:bodyPr wrap="none" anchor="ctr"/>
              <a:lstStyle/>
              <a:p>
                <a:endParaRPr lang="es-ES_tradnl"/>
              </a:p>
            </p:txBody>
          </p:sp>
          <p:sp>
            <p:nvSpPr>
              <p:cNvPr id="328" name="Freeform 96">
                <a:extLst>
                  <a:ext uri="{FF2B5EF4-FFF2-40B4-BE49-F238E27FC236}">
                    <a16:creationId xmlns:a16="http://schemas.microsoft.com/office/drawing/2014/main" xmlns="" id="{CE606591-78E9-044F-AF96-A62F382AD7A2}"/>
                  </a:ext>
                </a:extLst>
              </p:cNvPr>
              <p:cNvSpPr>
                <a:spLocks noChangeArrowheads="1"/>
              </p:cNvSpPr>
              <p:nvPr/>
            </p:nvSpPr>
            <p:spPr bwMode="auto">
              <a:xfrm>
                <a:off x="249993" y="3839032"/>
                <a:ext cx="60670" cy="59160"/>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bg1">
                  <a:lumMod val="95000"/>
                </a:schemeClr>
              </a:solidFill>
              <a:ln>
                <a:noFill/>
              </a:ln>
              <a:effectLst/>
            </p:spPr>
            <p:txBody>
              <a:bodyPr wrap="none" anchor="ctr"/>
              <a:lstStyle/>
              <a:p>
                <a:endParaRPr lang="es-ES_tradnl" dirty="0"/>
              </a:p>
            </p:txBody>
          </p:sp>
          <p:sp>
            <p:nvSpPr>
              <p:cNvPr id="329" name="Freeform 97">
                <a:extLst>
                  <a:ext uri="{FF2B5EF4-FFF2-40B4-BE49-F238E27FC236}">
                    <a16:creationId xmlns:a16="http://schemas.microsoft.com/office/drawing/2014/main" xmlns="" id="{DF871390-4F6B-A448-AA8B-761F0A5EE2C8}"/>
                  </a:ext>
                </a:extLst>
              </p:cNvPr>
              <p:cNvSpPr>
                <a:spLocks noChangeArrowheads="1"/>
              </p:cNvSpPr>
              <p:nvPr/>
            </p:nvSpPr>
            <p:spPr bwMode="auto">
              <a:xfrm>
                <a:off x="-286937" y="5395421"/>
                <a:ext cx="59153" cy="59160"/>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bg1">
                  <a:lumMod val="95000"/>
                </a:schemeClr>
              </a:solidFill>
              <a:ln>
                <a:noFill/>
              </a:ln>
              <a:effectLst/>
            </p:spPr>
            <p:txBody>
              <a:bodyPr wrap="none" anchor="ctr"/>
              <a:lstStyle/>
              <a:p>
                <a:endParaRPr lang="es-ES_tradnl"/>
              </a:p>
            </p:txBody>
          </p:sp>
          <p:sp>
            <p:nvSpPr>
              <p:cNvPr id="330" name="Freeform 98">
                <a:extLst>
                  <a:ext uri="{FF2B5EF4-FFF2-40B4-BE49-F238E27FC236}">
                    <a16:creationId xmlns:a16="http://schemas.microsoft.com/office/drawing/2014/main" xmlns="" id="{8785D267-0B9C-A747-B227-0CD2783E532A}"/>
                  </a:ext>
                </a:extLst>
              </p:cNvPr>
              <p:cNvSpPr>
                <a:spLocks noChangeArrowheads="1"/>
              </p:cNvSpPr>
              <p:nvPr/>
            </p:nvSpPr>
            <p:spPr bwMode="auto">
              <a:xfrm>
                <a:off x="155955" y="4735548"/>
                <a:ext cx="59153" cy="59161"/>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331" name="Freeform 99">
                <a:extLst>
                  <a:ext uri="{FF2B5EF4-FFF2-40B4-BE49-F238E27FC236}">
                    <a16:creationId xmlns:a16="http://schemas.microsoft.com/office/drawing/2014/main" xmlns="" id="{F044C779-E0D5-CD4E-AE47-1102DBBEEB72}"/>
                  </a:ext>
                </a:extLst>
              </p:cNvPr>
              <p:cNvSpPr>
                <a:spLocks noChangeArrowheads="1"/>
              </p:cNvSpPr>
              <p:nvPr/>
            </p:nvSpPr>
            <p:spPr bwMode="auto">
              <a:xfrm>
                <a:off x="459305" y="5474302"/>
                <a:ext cx="59153" cy="59160"/>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bg1">
                  <a:lumMod val="95000"/>
                </a:schemeClr>
              </a:solidFill>
              <a:ln>
                <a:noFill/>
              </a:ln>
              <a:effectLst/>
            </p:spPr>
            <p:txBody>
              <a:bodyPr wrap="none" anchor="ctr"/>
              <a:lstStyle/>
              <a:p>
                <a:endParaRPr lang="es-ES_tradnl"/>
              </a:p>
            </p:txBody>
          </p:sp>
          <p:sp>
            <p:nvSpPr>
              <p:cNvPr id="332" name="Freeform 100">
                <a:extLst>
                  <a:ext uri="{FF2B5EF4-FFF2-40B4-BE49-F238E27FC236}">
                    <a16:creationId xmlns:a16="http://schemas.microsoft.com/office/drawing/2014/main" xmlns="" id="{DC2C6E9B-6DB3-AE42-9D7C-2257E7034147}"/>
                  </a:ext>
                </a:extLst>
              </p:cNvPr>
              <p:cNvSpPr>
                <a:spLocks noChangeArrowheads="1"/>
              </p:cNvSpPr>
              <p:nvPr/>
            </p:nvSpPr>
            <p:spPr bwMode="auto">
              <a:xfrm>
                <a:off x="1182795" y="5125404"/>
                <a:ext cx="59153" cy="59160"/>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bg1">
                  <a:lumMod val="95000"/>
                </a:schemeClr>
              </a:solidFill>
              <a:ln>
                <a:noFill/>
              </a:ln>
              <a:effectLst/>
            </p:spPr>
            <p:txBody>
              <a:bodyPr wrap="none" anchor="ctr"/>
              <a:lstStyle/>
              <a:p>
                <a:endParaRPr lang="es-ES_tradnl"/>
              </a:p>
            </p:txBody>
          </p:sp>
          <p:sp>
            <p:nvSpPr>
              <p:cNvPr id="333" name="Freeform 101">
                <a:extLst>
                  <a:ext uri="{FF2B5EF4-FFF2-40B4-BE49-F238E27FC236}">
                    <a16:creationId xmlns:a16="http://schemas.microsoft.com/office/drawing/2014/main" xmlns="" id="{442300D7-BE4D-3142-8EE5-1E86C70BA91A}"/>
                  </a:ext>
                </a:extLst>
              </p:cNvPr>
              <p:cNvSpPr>
                <a:spLocks noChangeArrowheads="1"/>
              </p:cNvSpPr>
              <p:nvPr/>
            </p:nvSpPr>
            <p:spPr bwMode="auto">
              <a:xfrm>
                <a:off x="1325369" y="4150006"/>
                <a:ext cx="36402" cy="36407"/>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334" name="Freeform 102">
                <a:extLst>
                  <a:ext uri="{FF2B5EF4-FFF2-40B4-BE49-F238E27FC236}">
                    <a16:creationId xmlns:a16="http://schemas.microsoft.com/office/drawing/2014/main" xmlns="" id="{CE8790E1-D5B2-C745-BC58-DA610CF79CD7}"/>
                  </a:ext>
                </a:extLst>
              </p:cNvPr>
              <p:cNvSpPr>
                <a:spLocks noChangeArrowheads="1"/>
              </p:cNvSpPr>
              <p:nvPr/>
            </p:nvSpPr>
            <p:spPr bwMode="auto">
              <a:xfrm>
                <a:off x="-256602" y="4465531"/>
                <a:ext cx="36402" cy="36407"/>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bg1">
                  <a:lumMod val="95000"/>
                </a:schemeClr>
              </a:solidFill>
              <a:ln>
                <a:noFill/>
              </a:ln>
              <a:effectLst/>
            </p:spPr>
            <p:txBody>
              <a:bodyPr wrap="none" anchor="ctr"/>
              <a:lstStyle/>
              <a:p>
                <a:endParaRPr lang="es-ES_tradnl"/>
              </a:p>
            </p:txBody>
          </p:sp>
          <p:sp>
            <p:nvSpPr>
              <p:cNvPr id="335" name="Freeform 103">
                <a:extLst>
                  <a:ext uri="{FF2B5EF4-FFF2-40B4-BE49-F238E27FC236}">
                    <a16:creationId xmlns:a16="http://schemas.microsoft.com/office/drawing/2014/main" xmlns="" id="{106D96B4-C774-E445-B809-B6E2B25B80A7}"/>
                  </a:ext>
                </a:extLst>
              </p:cNvPr>
              <p:cNvSpPr>
                <a:spLocks noChangeArrowheads="1"/>
              </p:cNvSpPr>
              <p:nvPr/>
            </p:nvSpPr>
            <p:spPr bwMode="auto">
              <a:xfrm>
                <a:off x="665583" y="4747683"/>
                <a:ext cx="36402" cy="36407"/>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336" name="Freeform 104">
                <a:extLst>
                  <a:ext uri="{FF2B5EF4-FFF2-40B4-BE49-F238E27FC236}">
                    <a16:creationId xmlns:a16="http://schemas.microsoft.com/office/drawing/2014/main" xmlns="" id="{9E62C4C1-149A-F945-B114-46206E534120}"/>
                  </a:ext>
                </a:extLst>
              </p:cNvPr>
              <p:cNvSpPr>
                <a:spLocks noChangeArrowheads="1"/>
              </p:cNvSpPr>
              <p:nvPr/>
            </p:nvSpPr>
            <p:spPr bwMode="auto">
              <a:xfrm>
                <a:off x="378916" y="5516777"/>
                <a:ext cx="36402" cy="36407"/>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bg1">
                  <a:lumMod val="95000"/>
                </a:schemeClr>
              </a:solidFill>
              <a:ln>
                <a:noFill/>
              </a:ln>
              <a:effectLst/>
            </p:spPr>
            <p:txBody>
              <a:bodyPr wrap="none" anchor="ctr"/>
              <a:lstStyle/>
              <a:p>
                <a:endParaRPr lang="es-ES_tradnl"/>
              </a:p>
            </p:txBody>
          </p:sp>
          <p:sp>
            <p:nvSpPr>
              <p:cNvPr id="337" name="Freeform 105">
                <a:extLst>
                  <a:ext uri="{FF2B5EF4-FFF2-40B4-BE49-F238E27FC236}">
                    <a16:creationId xmlns:a16="http://schemas.microsoft.com/office/drawing/2014/main" xmlns="" id="{B8BF23B7-080A-684A-9A98-34E3707DC8D3}"/>
                  </a:ext>
                </a:extLst>
              </p:cNvPr>
              <p:cNvSpPr>
                <a:spLocks noChangeArrowheads="1"/>
              </p:cNvSpPr>
              <p:nvPr/>
            </p:nvSpPr>
            <p:spPr bwMode="auto">
              <a:xfrm>
                <a:off x="1096340" y="5296819"/>
                <a:ext cx="36402" cy="36407"/>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38" name="Freeform 106">
                <a:extLst>
                  <a:ext uri="{FF2B5EF4-FFF2-40B4-BE49-F238E27FC236}">
                    <a16:creationId xmlns:a16="http://schemas.microsoft.com/office/drawing/2014/main" xmlns="" id="{73FCEF32-05C5-7345-8BE6-522ECD9F3E95}"/>
                  </a:ext>
                </a:extLst>
              </p:cNvPr>
              <p:cNvSpPr>
                <a:spLocks noChangeArrowheads="1"/>
              </p:cNvSpPr>
              <p:nvPr/>
            </p:nvSpPr>
            <p:spPr bwMode="auto">
              <a:xfrm>
                <a:off x="81633" y="3969489"/>
                <a:ext cx="36402" cy="36407"/>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339" name="Freeform 107">
                <a:extLst>
                  <a:ext uri="{FF2B5EF4-FFF2-40B4-BE49-F238E27FC236}">
                    <a16:creationId xmlns:a16="http://schemas.microsoft.com/office/drawing/2014/main" xmlns="" id="{D874FDDB-EA74-3945-9339-C537AA27644C}"/>
                  </a:ext>
                </a:extLst>
              </p:cNvPr>
              <p:cNvSpPr>
                <a:spLocks noChangeArrowheads="1"/>
              </p:cNvSpPr>
              <p:nvPr/>
            </p:nvSpPr>
            <p:spPr bwMode="auto">
              <a:xfrm>
                <a:off x="964382" y="4383615"/>
                <a:ext cx="36402" cy="36407"/>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40" name="Freeform 108">
                <a:extLst>
                  <a:ext uri="{FF2B5EF4-FFF2-40B4-BE49-F238E27FC236}">
                    <a16:creationId xmlns:a16="http://schemas.microsoft.com/office/drawing/2014/main" xmlns="" id="{3400121F-137F-924F-9A17-82639DE2723A}"/>
                  </a:ext>
                </a:extLst>
              </p:cNvPr>
              <p:cNvSpPr>
                <a:spLocks noChangeArrowheads="1"/>
              </p:cNvSpPr>
              <p:nvPr/>
            </p:nvSpPr>
            <p:spPr bwMode="auto">
              <a:xfrm>
                <a:off x="139269" y="5043489"/>
                <a:ext cx="36402" cy="36407"/>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341" name="Freeform 109">
                <a:extLst>
                  <a:ext uri="{FF2B5EF4-FFF2-40B4-BE49-F238E27FC236}">
                    <a16:creationId xmlns:a16="http://schemas.microsoft.com/office/drawing/2014/main" xmlns="" id="{E908FCBD-1F9E-B04A-99EA-B73E8D08BB2C}"/>
                  </a:ext>
                </a:extLst>
              </p:cNvPr>
              <p:cNvSpPr>
                <a:spLocks noChangeArrowheads="1"/>
              </p:cNvSpPr>
              <p:nvPr/>
            </p:nvSpPr>
            <p:spPr bwMode="auto">
              <a:xfrm>
                <a:off x="-126162" y="5498574"/>
                <a:ext cx="36402" cy="36407"/>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bg1">
                  <a:lumMod val="95000"/>
                </a:schemeClr>
              </a:solidFill>
              <a:ln>
                <a:noFill/>
              </a:ln>
              <a:effectLst/>
            </p:spPr>
            <p:txBody>
              <a:bodyPr wrap="none" anchor="ctr"/>
              <a:lstStyle/>
              <a:p>
                <a:endParaRPr lang="es-ES_tradnl"/>
              </a:p>
            </p:txBody>
          </p:sp>
          <p:sp>
            <p:nvSpPr>
              <p:cNvPr id="342" name="Freeform 110">
                <a:extLst>
                  <a:ext uri="{FF2B5EF4-FFF2-40B4-BE49-F238E27FC236}">
                    <a16:creationId xmlns:a16="http://schemas.microsoft.com/office/drawing/2014/main" xmlns="" id="{CC93CCF9-7BFB-3441-8978-79BAF395766A}"/>
                  </a:ext>
                </a:extLst>
              </p:cNvPr>
              <p:cNvSpPr>
                <a:spLocks noChangeArrowheads="1"/>
              </p:cNvSpPr>
              <p:nvPr/>
            </p:nvSpPr>
            <p:spPr bwMode="auto">
              <a:xfrm>
                <a:off x="309145" y="4447328"/>
                <a:ext cx="36402" cy="36407"/>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43" name="Freeform 111">
                <a:extLst>
                  <a:ext uri="{FF2B5EF4-FFF2-40B4-BE49-F238E27FC236}">
                    <a16:creationId xmlns:a16="http://schemas.microsoft.com/office/drawing/2014/main" xmlns="" id="{96952DE2-6B1E-0B4F-A65D-8E4472A06BB8}"/>
                  </a:ext>
                </a:extLst>
              </p:cNvPr>
              <p:cNvSpPr>
                <a:spLocks noChangeArrowheads="1"/>
              </p:cNvSpPr>
              <p:nvPr/>
            </p:nvSpPr>
            <p:spPr bwMode="auto">
              <a:xfrm>
                <a:off x="-220200" y="5061692"/>
                <a:ext cx="36402" cy="36407"/>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344" name="Freeform 112">
                <a:extLst>
                  <a:ext uri="{FF2B5EF4-FFF2-40B4-BE49-F238E27FC236}">
                    <a16:creationId xmlns:a16="http://schemas.microsoft.com/office/drawing/2014/main" xmlns="" id="{F1DEABEC-5F15-EF4F-AAC4-1A2A1696FD60}"/>
                  </a:ext>
                </a:extLst>
              </p:cNvPr>
              <p:cNvSpPr>
                <a:spLocks noChangeArrowheads="1"/>
              </p:cNvSpPr>
              <p:nvPr/>
            </p:nvSpPr>
            <p:spPr bwMode="auto">
              <a:xfrm>
                <a:off x="16413" y="4344175"/>
                <a:ext cx="579399" cy="206305"/>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45" name="Freeform 113">
                <a:extLst>
                  <a:ext uri="{FF2B5EF4-FFF2-40B4-BE49-F238E27FC236}">
                    <a16:creationId xmlns:a16="http://schemas.microsoft.com/office/drawing/2014/main" xmlns="" id="{3288401B-6DEA-314C-98B0-1B0D677638D7}"/>
                  </a:ext>
                </a:extLst>
              </p:cNvPr>
              <p:cNvSpPr>
                <a:spLocks noChangeArrowheads="1"/>
              </p:cNvSpPr>
              <p:nvPr/>
            </p:nvSpPr>
            <p:spPr bwMode="auto">
              <a:xfrm>
                <a:off x="1056905" y="4873591"/>
                <a:ext cx="488394" cy="206305"/>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46" name="Freeform 114">
                <a:extLst>
                  <a:ext uri="{FF2B5EF4-FFF2-40B4-BE49-F238E27FC236}">
                    <a16:creationId xmlns:a16="http://schemas.microsoft.com/office/drawing/2014/main" xmlns="" id="{44E92210-A18C-964A-848F-C1933F1637D1}"/>
                  </a:ext>
                </a:extLst>
              </p:cNvPr>
              <p:cNvSpPr>
                <a:spLocks noChangeArrowheads="1"/>
              </p:cNvSpPr>
              <p:nvPr/>
            </p:nvSpPr>
            <p:spPr bwMode="auto">
              <a:xfrm>
                <a:off x="457787" y="3766218"/>
                <a:ext cx="488394" cy="206305"/>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347" name="Freeform 115">
                <a:extLst>
                  <a:ext uri="{FF2B5EF4-FFF2-40B4-BE49-F238E27FC236}">
                    <a16:creationId xmlns:a16="http://schemas.microsoft.com/office/drawing/2014/main" xmlns="" id="{52371C03-E357-FE41-8D5E-510791C1FDA2}"/>
                  </a:ext>
                </a:extLst>
              </p:cNvPr>
              <p:cNvSpPr>
                <a:spLocks noChangeArrowheads="1"/>
              </p:cNvSpPr>
              <p:nvPr/>
            </p:nvSpPr>
            <p:spPr bwMode="auto">
              <a:xfrm>
                <a:off x="601879" y="5351429"/>
                <a:ext cx="643102" cy="412610"/>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83" name="Group 182">
              <a:extLst>
                <a:ext uri="{FF2B5EF4-FFF2-40B4-BE49-F238E27FC236}">
                  <a16:creationId xmlns:a16="http://schemas.microsoft.com/office/drawing/2014/main" xmlns="" id="{38B857CB-C5CA-E341-B684-E0D81C394591}"/>
                </a:ext>
              </a:extLst>
            </p:cNvPr>
            <p:cNvGrpSpPr/>
            <p:nvPr/>
          </p:nvGrpSpPr>
          <p:grpSpPr>
            <a:xfrm>
              <a:off x="9937054" y="-427768"/>
              <a:ext cx="3119241" cy="7745642"/>
              <a:chOff x="9937054" y="-427768"/>
              <a:chExt cx="3119241" cy="7745642"/>
            </a:xfrm>
          </p:grpSpPr>
          <p:sp>
            <p:nvSpPr>
              <p:cNvPr id="184" name="Freeform 1">
                <a:extLst>
                  <a:ext uri="{FF2B5EF4-FFF2-40B4-BE49-F238E27FC236}">
                    <a16:creationId xmlns:a16="http://schemas.microsoft.com/office/drawing/2014/main" xmlns="" id="{8D23CBB7-2463-FC48-BD1E-3D1140F9E8CF}"/>
                  </a:ext>
                </a:extLst>
              </p:cNvPr>
              <p:cNvSpPr>
                <a:spLocks noChangeArrowheads="1"/>
              </p:cNvSpPr>
              <p:nvPr/>
            </p:nvSpPr>
            <p:spPr bwMode="auto">
              <a:xfrm>
                <a:off x="10131803" y="2098058"/>
                <a:ext cx="2364702" cy="2151657"/>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chemeClr val="bg1"/>
              </a:solidFill>
              <a:ln>
                <a:noFill/>
              </a:ln>
              <a:effectLst/>
            </p:spPr>
            <p:txBody>
              <a:bodyPr wrap="none" anchor="ctr"/>
              <a:lstStyle/>
              <a:p>
                <a:endParaRPr lang="es-ES_tradnl"/>
              </a:p>
            </p:txBody>
          </p:sp>
          <p:sp>
            <p:nvSpPr>
              <p:cNvPr id="185" name="Freeform 2">
                <a:extLst>
                  <a:ext uri="{FF2B5EF4-FFF2-40B4-BE49-F238E27FC236}">
                    <a16:creationId xmlns:a16="http://schemas.microsoft.com/office/drawing/2014/main" xmlns="" id="{05CBA385-4B45-A64A-9CC7-12342A5328E9}"/>
                  </a:ext>
                </a:extLst>
              </p:cNvPr>
              <p:cNvSpPr>
                <a:spLocks noChangeArrowheads="1"/>
              </p:cNvSpPr>
              <p:nvPr/>
            </p:nvSpPr>
            <p:spPr bwMode="auto">
              <a:xfrm>
                <a:off x="12603524" y="3819795"/>
                <a:ext cx="452771" cy="429920"/>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bg1">
                  <a:lumMod val="95000"/>
                </a:schemeClr>
              </a:solidFill>
              <a:ln>
                <a:noFill/>
              </a:ln>
              <a:effectLst/>
            </p:spPr>
            <p:txBody>
              <a:bodyPr wrap="none" anchor="ctr"/>
              <a:lstStyle/>
              <a:p>
                <a:endParaRPr lang="es-ES_tradnl"/>
              </a:p>
            </p:txBody>
          </p:sp>
          <p:sp>
            <p:nvSpPr>
              <p:cNvPr id="186" name="Freeform 3">
                <a:extLst>
                  <a:ext uri="{FF2B5EF4-FFF2-40B4-BE49-F238E27FC236}">
                    <a16:creationId xmlns:a16="http://schemas.microsoft.com/office/drawing/2014/main" xmlns="" id="{A3C16275-6AE0-6F4C-8145-71238B7BA5BC}"/>
                  </a:ext>
                </a:extLst>
              </p:cNvPr>
              <p:cNvSpPr>
                <a:spLocks noChangeArrowheads="1"/>
              </p:cNvSpPr>
              <p:nvPr/>
            </p:nvSpPr>
            <p:spPr bwMode="auto">
              <a:xfrm>
                <a:off x="10343783" y="2361358"/>
                <a:ext cx="80263" cy="80225"/>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bg1">
                  <a:lumMod val="95000"/>
                </a:schemeClr>
              </a:solidFill>
              <a:ln>
                <a:noFill/>
              </a:ln>
              <a:effectLst/>
            </p:spPr>
            <p:txBody>
              <a:bodyPr wrap="none" anchor="ctr"/>
              <a:lstStyle/>
              <a:p>
                <a:endParaRPr lang="es-ES_tradnl"/>
              </a:p>
            </p:txBody>
          </p:sp>
          <p:sp>
            <p:nvSpPr>
              <p:cNvPr id="187" name="Freeform 4">
                <a:extLst>
                  <a:ext uri="{FF2B5EF4-FFF2-40B4-BE49-F238E27FC236}">
                    <a16:creationId xmlns:a16="http://schemas.microsoft.com/office/drawing/2014/main" xmlns="" id="{9F14E15B-92DD-2F48-86DC-74738BF539F1}"/>
                  </a:ext>
                </a:extLst>
              </p:cNvPr>
              <p:cNvSpPr>
                <a:spLocks noChangeArrowheads="1"/>
              </p:cNvSpPr>
              <p:nvPr/>
            </p:nvSpPr>
            <p:spPr bwMode="auto">
              <a:xfrm>
                <a:off x="11117610" y="3383703"/>
                <a:ext cx="80263" cy="80223"/>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bg1">
                  <a:lumMod val="95000"/>
                </a:schemeClr>
              </a:solidFill>
              <a:ln>
                <a:noFill/>
              </a:ln>
              <a:effectLst/>
            </p:spPr>
            <p:txBody>
              <a:bodyPr wrap="none" anchor="ctr"/>
              <a:lstStyle/>
              <a:p>
                <a:endParaRPr lang="es-ES_tradnl"/>
              </a:p>
            </p:txBody>
          </p:sp>
          <p:sp>
            <p:nvSpPr>
              <p:cNvPr id="188" name="Freeform 5">
                <a:extLst>
                  <a:ext uri="{FF2B5EF4-FFF2-40B4-BE49-F238E27FC236}">
                    <a16:creationId xmlns:a16="http://schemas.microsoft.com/office/drawing/2014/main" xmlns="" id="{00F4C102-7D31-A245-BCBC-F0C9F8AE84A2}"/>
                  </a:ext>
                </a:extLst>
              </p:cNvPr>
              <p:cNvSpPr>
                <a:spLocks noChangeArrowheads="1"/>
              </p:cNvSpPr>
              <p:nvPr/>
            </p:nvSpPr>
            <p:spPr bwMode="auto">
              <a:xfrm>
                <a:off x="12603524" y="3235597"/>
                <a:ext cx="80263" cy="80223"/>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189" name="Freeform 6">
                <a:extLst>
                  <a:ext uri="{FF2B5EF4-FFF2-40B4-BE49-F238E27FC236}">
                    <a16:creationId xmlns:a16="http://schemas.microsoft.com/office/drawing/2014/main" xmlns="" id="{B5B812BB-7D06-A847-96CA-55D2D1050D42}"/>
                  </a:ext>
                </a:extLst>
              </p:cNvPr>
              <p:cNvSpPr>
                <a:spLocks noChangeArrowheads="1"/>
              </p:cNvSpPr>
              <p:nvPr/>
            </p:nvSpPr>
            <p:spPr bwMode="auto">
              <a:xfrm>
                <a:off x="12543839" y="3315820"/>
                <a:ext cx="49393" cy="49369"/>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bg1">
                  <a:lumMod val="95000"/>
                </a:schemeClr>
              </a:solidFill>
              <a:ln>
                <a:noFill/>
              </a:ln>
              <a:effectLst/>
            </p:spPr>
            <p:txBody>
              <a:bodyPr wrap="none" anchor="ctr"/>
              <a:lstStyle/>
              <a:p>
                <a:endParaRPr lang="es-ES_tradnl"/>
              </a:p>
            </p:txBody>
          </p:sp>
          <p:sp>
            <p:nvSpPr>
              <p:cNvPr id="190" name="Freeform 7">
                <a:extLst>
                  <a:ext uri="{FF2B5EF4-FFF2-40B4-BE49-F238E27FC236}">
                    <a16:creationId xmlns:a16="http://schemas.microsoft.com/office/drawing/2014/main" xmlns="" id="{8D3D540D-68DE-BE49-AFA5-19020C9A75ED}"/>
                  </a:ext>
                </a:extLst>
              </p:cNvPr>
              <p:cNvSpPr>
                <a:spLocks noChangeArrowheads="1"/>
              </p:cNvSpPr>
              <p:nvPr/>
            </p:nvSpPr>
            <p:spPr bwMode="auto">
              <a:xfrm>
                <a:off x="11290486" y="2159768"/>
                <a:ext cx="49393" cy="49369"/>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191" name="Freeform 8">
                <a:extLst>
                  <a:ext uri="{FF2B5EF4-FFF2-40B4-BE49-F238E27FC236}">
                    <a16:creationId xmlns:a16="http://schemas.microsoft.com/office/drawing/2014/main" xmlns="" id="{756CD243-6F35-9E48-9B2C-9288A4CFDBC2}"/>
                  </a:ext>
                </a:extLst>
              </p:cNvPr>
              <p:cNvSpPr>
                <a:spLocks noChangeArrowheads="1"/>
              </p:cNvSpPr>
              <p:nvPr/>
            </p:nvSpPr>
            <p:spPr bwMode="auto">
              <a:xfrm>
                <a:off x="11290486" y="3523581"/>
                <a:ext cx="49393" cy="49369"/>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bg1">
                  <a:lumMod val="95000"/>
                </a:schemeClr>
              </a:solidFill>
              <a:ln>
                <a:noFill/>
              </a:ln>
              <a:effectLst/>
            </p:spPr>
            <p:txBody>
              <a:bodyPr wrap="none" anchor="ctr"/>
              <a:lstStyle/>
              <a:p>
                <a:endParaRPr lang="es-ES_tradnl"/>
              </a:p>
            </p:txBody>
          </p:sp>
          <p:sp>
            <p:nvSpPr>
              <p:cNvPr id="192" name="Freeform 9">
                <a:extLst>
                  <a:ext uri="{FF2B5EF4-FFF2-40B4-BE49-F238E27FC236}">
                    <a16:creationId xmlns:a16="http://schemas.microsoft.com/office/drawing/2014/main" xmlns="" id="{E376D834-AA65-F342-9132-4DE1529D287D}"/>
                  </a:ext>
                </a:extLst>
              </p:cNvPr>
              <p:cNvSpPr>
                <a:spLocks noChangeArrowheads="1"/>
              </p:cNvSpPr>
              <p:nvPr/>
            </p:nvSpPr>
            <p:spPr bwMode="auto">
              <a:xfrm>
                <a:off x="11510697" y="2667856"/>
                <a:ext cx="49393" cy="49369"/>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chemeClr val="bg1">
                  <a:lumMod val="95000"/>
                </a:schemeClr>
              </a:solidFill>
              <a:ln>
                <a:noFill/>
              </a:ln>
              <a:effectLst/>
            </p:spPr>
            <p:txBody>
              <a:bodyPr wrap="none" anchor="ctr"/>
              <a:lstStyle/>
              <a:p>
                <a:endParaRPr lang="es-ES_tradnl"/>
              </a:p>
            </p:txBody>
          </p:sp>
          <p:sp>
            <p:nvSpPr>
              <p:cNvPr id="193" name="Freeform 10">
                <a:extLst>
                  <a:ext uri="{FF2B5EF4-FFF2-40B4-BE49-F238E27FC236}">
                    <a16:creationId xmlns:a16="http://schemas.microsoft.com/office/drawing/2014/main" xmlns="" id="{B02AAD4C-ADD6-B54F-8DE1-2D336323C6A4}"/>
                  </a:ext>
                </a:extLst>
              </p:cNvPr>
              <p:cNvSpPr>
                <a:spLocks noChangeArrowheads="1"/>
              </p:cNvSpPr>
              <p:nvPr/>
            </p:nvSpPr>
            <p:spPr bwMode="auto">
              <a:xfrm>
                <a:off x="11899670" y="3110117"/>
                <a:ext cx="49393" cy="49369"/>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bg1">
                  <a:lumMod val="95000"/>
                </a:schemeClr>
              </a:solidFill>
              <a:ln>
                <a:noFill/>
              </a:ln>
              <a:effectLst/>
            </p:spPr>
            <p:txBody>
              <a:bodyPr wrap="none" anchor="ctr"/>
              <a:lstStyle/>
              <a:p>
                <a:endParaRPr lang="es-ES_tradnl"/>
              </a:p>
            </p:txBody>
          </p:sp>
          <p:sp>
            <p:nvSpPr>
              <p:cNvPr id="194" name="Freeform 11">
                <a:extLst>
                  <a:ext uri="{FF2B5EF4-FFF2-40B4-BE49-F238E27FC236}">
                    <a16:creationId xmlns:a16="http://schemas.microsoft.com/office/drawing/2014/main" xmlns="" id="{3B4862D6-8925-B242-A9CA-B109CEA2329C}"/>
                  </a:ext>
                </a:extLst>
              </p:cNvPr>
              <p:cNvSpPr>
                <a:spLocks noChangeArrowheads="1"/>
              </p:cNvSpPr>
              <p:nvPr/>
            </p:nvSpPr>
            <p:spPr bwMode="auto">
              <a:xfrm>
                <a:off x="11640356" y="3293194"/>
                <a:ext cx="49393" cy="49369"/>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bg1">
                  <a:lumMod val="95000"/>
                </a:schemeClr>
              </a:solidFill>
              <a:ln>
                <a:noFill/>
              </a:ln>
              <a:effectLst/>
            </p:spPr>
            <p:txBody>
              <a:bodyPr wrap="none" anchor="ctr"/>
              <a:lstStyle/>
              <a:p>
                <a:endParaRPr lang="es-ES_tradnl"/>
              </a:p>
            </p:txBody>
          </p:sp>
          <p:sp>
            <p:nvSpPr>
              <p:cNvPr id="195" name="Freeform 12">
                <a:extLst>
                  <a:ext uri="{FF2B5EF4-FFF2-40B4-BE49-F238E27FC236}">
                    <a16:creationId xmlns:a16="http://schemas.microsoft.com/office/drawing/2014/main" xmlns="" id="{0BD916E8-AD9E-9E4E-AD46-071814EC39DC}"/>
                  </a:ext>
                </a:extLst>
              </p:cNvPr>
              <p:cNvSpPr>
                <a:spLocks noChangeArrowheads="1"/>
              </p:cNvSpPr>
              <p:nvPr/>
            </p:nvSpPr>
            <p:spPr bwMode="auto">
              <a:xfrm>
                <a:off x="10572225" y="2735738"/>
                <a:ext cx="49393" cy="49369"/>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bg1">
                  <a:lumMod val="95000"/>
                </a:schemeClr>
              </a:solidFill>
              <a:ln>
                <a:noFill/>
              </a:ln>
              <a:effectLst/>
            </p:spPr>
            <p:txBody>
              <a:bodyPr wrap="none" anchor="ctr"/>
              <a:lstStyle/>
              <a:p>
                <a:endParaRPr lang="es-ES_tradnl"/>
              </a:p>
            </p:txBody>
          </p:sp>
          <p:sp>
            <p:nvSpPr>
              <p:cNvPr id="196" name="Freeform 13">
                <a:extLst>
                  <a:ext uri="{FF2B5EF4-FFF2-40B4-BE49-F238E27FC236}">
                    <a16:creationId xmlns:a16="http://schemas.microsoft.com/office/drawing/2014/main" xmlns="" id="{44DB7AB0-66E8-BE4A-8BCF-D046E2EFC030}"/>
                  </a:ext>
                </a:extLst>
              </p:cNvPr>
              <p:cNvSpPr>
                <a:spLocks noChangeArrowheads="1"/>
              </p:cNvSpPr>
              <p:nvPr/>
            </p:nvSpPr>
            <p:spPr bwMode="auto">
              <a:xfrm>
                <a:off x="10321144" y="3885619"/>
                <a:ext cx="49393" cy="49369"/>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197" name="Freeform 14">
                <a:extLst>
                  <a:ext uri="{FF2B5EF4-FFF2-40B4-BE49-F238E27FC236}">
                    <a16:creationId xmlns:a16="http://schemas.microsoft.com/office/drawing/2014/main" xmlns="" id="{9DDEB912-2A4C-064C-84CD-C85A81E5B5D1}"/>
                  </a:ext>
                </a:extLst>
              </p:cNvPr>
              <p:cNvSpPr>
                <a:spLocks noChangeArrowheads="1"/>
              </p:cNvSpPr>
              <p:nvPr/>
            </p:nvSpPr>
            <p:spPr bwMode="auto">
              <a:xfrm>
                <a:off x="10572225" y="3276737"/>
                <a:ext cx="49393" cy="49369"/>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bg1">
                  <a:lumMod val="95000"/>
                </a:schemeClr>
              </a:solidFill>
              <a:ln>
                <a:noFill/>
              </a:ln>
              <a:effectLst/>
            </p:spPr>
            <p:txBody>
              <a:bodyPr wrap="none" anchor="ctr"/>
              <a:lstStyle/>
              <a:p>
                <a:endParaRPr lang="es-ES_tradnl"/>
              </a:p>
            </p:txBody>
          </p:sp>
          <p:sp>
            <p:nvSpPr>
              <p:cNvPr id="198" name="Freeform 15">
                <a:extLst>
                  <a:ext uri="{FF2B5EF4-FFF2-40B4-BE49-F238E27FC236}">
                    <a16:creationId xmlns:a16="http://schemas.microsoft.com/office/drawing/2014/main" xmlns="" id="{A7FFE4D9-3173-5047-BACB-B966D9B91135}"/>
                  </a:ext>
                </a:extLst>
              </p:cNvPr>
              <p:cNvSpPr>
                <a:spLocks noChangeArrowheads="1"/>
              </p:cNvSpPr>
              <p:nvPr/>
            </p:nvSpPr>
            <p:spPr bwMode="auto">
              <a:xfrm>
                <a:off x="12266003" y="4457475"/>
                <a:ext cx="49393" cy="49369"/>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bg1">
                  <a:lumMod val="95000"/>
                </a:schemeClr>
              </a:solidFill>
              <a:ln>
                <a:noFill/>
              </a:ln>
              <a:effectLst/>
            </p:spPr>
            <p:txBody>
              <a:bodyPr wrap="none" anchor="ctr"/>
              <a:lstStyle/>
              <a:p>
                <a:endParaRPr lang="es-ES_tradnl"/>
              </a:p>
            </p:txBody>
          </p:sp>
          <p:sp>
            <p:nvSpPr>
              <p:cNvPr id="199" name="Freeform 16">
                <a:extLst>
                  <a:ext uri="{FF2B5EF4-FFF2-40B4-BE49-F238E27FC236}">
                    <a16:creationId xmlns:a16="http://schemas.microsoft.com/office/drawing/2014/main" xmlns="" id="{C78FC87B-87AC-EB4F-A2AC-375065C0A61C}"/>
                  </a:ext>
                </a:extLst>
              </p:cNvPr>
              <p:cNvSpPr>
                <a:spLocks noChangeArrowheads="1"/>
              </p:cNvSpPr>
              <p:nvPr/>
            </p:nvSpPr>
            <p:spPr bwMode="auto">
              <a:xfrm>
                <a:off x="11012649" y="4058410"/>
                <a:ext cx="49393" cy="49369"/>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bg1">
                  <a:lumMod val="95000"/>
                </a:schemeClr>
              </a:solidFill>
              <a:ln>
                <a:noFill/>
              </a:ln>
              <a:effectLst/>
            </p:spPr>
            <p:txBody>
              <a:bodyPr wrap="none" anchor="ctr"/>
              <a:lstStyle/>
              <a:p>
                <a:endParaRPr lang="es-ES_tradnl"/>
              </a:p>
            </p:txBody>
          </p:sp>
          <p:sp>
            <p:nvSpPr>
              <p:cNvPr id="200" name="Freeform 17">
                <a:extLst>
                  <a:ext uri="{FF2B5EF4-FFF2-40B4-BE49-F238E27FC236}">
                    <a16:creationId xmlns:a16="http://schemas.microsoft.com/office/drawing/2014/main" xmlns="" id="{5F82F355-3CE6-E442-9825-C18DA9FF5DCB}"/>
                  </a:ext>
                </a:extLst>
              </p:cNvPr>
              <p:cNvSpPr>
                <a:spLocks noChangeArrowheads="1"/>
              </p:cNvSpPr>
              <p:nvPr/>
            </p:nvSpPr>
            <p:spPr bwMode="auto">
              <a:xfrm>
                <a:off x="12169275" y="4327880"/>
                <a:ext cx="80264" cy="82281"/>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01" name="Freeform 18">
                <a:extLst>
                  <a:ext uri="{FF2B5EF4-FFF2-40B4-BE49-F238E27FC236}">
                    <a16:creationId xmlns:a16="http://schemas.microsoft.com/office/drawing/2014/main" xmlns="" id="{00A5FB0D-26B6-AB46-A469-369D70E6D3A2}"/>
                  </a:ext>
                </a:extLst>
              </p:cNvPr>
              <p:cNvSpPr>
                <a:spLocks noChangeArrowheads="1"/>
              </p:cNvSpPr>
              <p:nvPr/>
            </p:nvSpPr>
            <p:spPr bwMode="auto">
              <a:xfrm>
                <a:off x="11158771" y="4066638"/>
                <a:ext cx="80263" cy="80223"/>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02" name="Freeform 19">
                <a:extLst>
                  <a:ext uri="{FF2B5EF4-FFF2-40B4-BE49-F238E27FC236}">
                    <a16:creationId xmlns:a16="http://schemas.microsoft.com/office/drawing/2014/main" xmlns="" id="{CC49D738-6DBC-C140-8239-7A1D8521E28B}"/>
                  </a:ext>
                </a:extLst>
              </p:cNvPr>
              <p:cNvSpPr>
                <a:spLocks noChangeArrowheads="1"/>
              </p:cNvSpPr>
              <p:nvPr/>
            </p:nvSpPr>
            <p:spPr bwMode="auto">
              <a:xfrm>
                <a:off x="11599195" y="2731624"/>
                <a:ext cx="80263" cy="80225"/>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bg1">
                  <a:lumMod val="95000"/>
                </a:schemeClr>
              </a:solidFill>
              <a:ln>
                <a:noFill/>
              </a:ln>
              <a:effectLst/>
            </p:spPr>
            <p:txBody>
              <a:bodyPr wrap="none" anchor="ctr"/>
              <a:lstStyle/>
              <a:p>
                <a:endParaRPr lang="es-ES_tradnl"/>
              </a:p>
            </p:txBody>
          </p:sp>
          <p:sp>
            <p:nvSpPr>
              <p:cNvPr id="203" name="Freeform 20">
                <a:extLst>
                  <a:ext uri="{FF2B5EF4-FFF2-40B4-BE49-F238E27FC236}">
                    <a16:creationId xmlns:a16="http://schemas.microsoft.com/office/drawing/2014/main" xmlns="" id="{4A74E7F2-9302-AC4B-B613-1E38480E10F2}"/>
                  </a:ext>
                </a:extLst>
              </p:cNvPr>
              <p:cNvSpPr>
                <a:spLocks noChangeArrowheads="1"/>
              </p:cNvSpPr>
              <p:nvPr/>
            </p:nvSpPr>
            <p:spPr bwMode="auto">
              <a:xfrm>
                <a:off x="10172965" y="3965844"/>
                <a:ext cx="80264" cy="80225"/>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bg1">
                  <a:lumMod val="95000"/>
                </a:schemeClr>
              </a:solidFill>
              <a:ln>
                <a:noFill/>
              </a:ln>
              <a:effectLst/>
            </p:spPr>
            <p:txBody>
              <a:bodyPr wrap="none" anchor="ctr"/>
              <a:lstStyle/>
              <a:p>
                <a:endParaRPr lang="es-ES_tradnl"/>
              </a:p>
            </p:txBody>
          </p:sp>
          <p:sp>
            <p:nvSpPr>
              <p:cNvPr id="204" name="Freeform 21">
                <a:extLst>
                  <a:ext uri="{FF2B5EF4-FFF2-40B4-BE49-F238E27FC236}">
                    <a16:creationId xmlns:a16="http://schemas.microsoft.com/office/drawing/2014/main" xmlns="" id="{1DE91C7C-7B56-4049-A9BE-D6692FC08DA4}"/>
                  </a:ext>
                </a:extLst>
              </p:cNvPr>
              <p:cNvSpPr>
                <a:spLocks noChangeArrowheads="1"/>
              </p:cNvSpPr>
              <p:nvPr/>
            </p:nvSpPr>
            <p:spPr bwMode="auto">
              <a:xfrm>
                <a:off x="11726793" y="2612316"/>
                <a:ext cx="80263" cy="82281"/>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05" name="Freeform 22">
                <a:extLst>
                  <a:ext uri="{FF2B5EF4-FFF2-40B4-BE49-F238E27FC236}">
                    <a16:creationId xmlns:a16="http://schemas.microsoft.com/office/drawing/2014/main" xmlns="" id="{47A8471F-27E2-6146-823C-9D263CD87EBC}"/>
                  </a:ext>
                </a:extLst>
              </p:cNvPr>
              <p:cNvSpPr>
                <a:spLocks noChangeArrowheads="1"/>
              </p:cNvSpPr>
              <p:nvPr/>
            </p:nvSpPr>
            <p:spPr bwMode="auto">
              <a:xfrm>
                <a:off x="10648374" y="2803620"/>
                <a:ext cx="80263" cy="82281"/>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206" name="Freeform 23">
                <a:extLst>
                  <a:ext uri="{FF2B5EF4-FFF2-40B4-BE49-F238E27FC236}">
                    <a16:creationId xmlns:a16="http://schemas.microsoft.com/office/drawing/2014/main" xmlns="" id="{52741DFF-C7D1-944E-ACAA-4B5FCA3F6906}"/>
                  </a:ext>
                </a:extLst>
              </p:cNvPr>
              <p:cNvSpPr>
                <a:spLocks noChangeArrowheads="1"/>
              </p:cNvSpPr>
              <p:nvPr/>
            </p:nvSpPr>
            <p:spPr bwMode="auto">
              <a:xfrm>
                <a:off x="11387214" y="2116571"/>
                <a:ext cx="1457100" cy="590368"/>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bg1">
                  <a:lumMod val="95000"/>
                </a:schemeClr>
              </a:solidFill>
              <a:ln>
                <a:noFill/>
              </a:ln>
              <a:effectLst/>
            </p:spPr>
            <p:txBody>
              <a:bodyPr wrap="none" anchor="ctr"/>
              <a:lstStyle/>
              <a:p>
                <a:endParaRPr lang="es-ES_tradnl" dirty="0"/>
              </a:p>
            </p:txBody>
          </p:sp>
          <p:sp>
            <p:nvSpPr>
              <p:cNvPr id="207" name="Freeform 24">
                <a:extLst>
                  <a:ext uri="{FF2B5EF4-FFF2-40B4-BE49-F238E27FC236}">
                    <a16:creationId xmlns:a16="http://schemas.microsoft.com/office/drawing/2014/main" xmlns="" id="{2A8BA12B-D3D9-6948-863E-6AE49EBA6950}"/>
                  </a:ext>
                </a:extLst>
              </p:cNvPr>
              <p:cNvSpPr>
                <a:spLocks noChangeArrowheads="1"/>
              </p:cNvSpPr>
              <p:nvPr/>
            </p:nvSpPr>
            <p:spPr bwMode="auto">
              <a:xfrm>
                <a:off x="10454918" y="4035783"/>
                <a:ext cx="1374778" cy="590369"/>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bg1">
                  <a:lumMod val="95000"/>
                </a:schemeClr>
              </a:solidFill>
              <a:ln>
                <a:noFill/>
              </a:ln>
              <a:effectLst/>
            </p:spPr>
            <p:txBody>
              <a:bodyPr wrap="none" anchor="ctr"/>
              <a:lstStyle/>
              <a:p>
                <a:endParaRPr lang="es-ES_tradnl"/>
              </a:p>
            </p:txBody>
          </p:sp>
          <p:sp>
            <p:nvSpPr>
              <p:cNvPr id="208" name="Freeform 40">
                <a:extLst>
                  <a:ext uri="{FF2B5EF4-FFF2-40B4-BE49-F238E27FC236}">
                    <a16:creationId xmlns:a16="http://schemas.microsoft.com/office/drawing/2014/main" xmlns="" id="{B3E2CCE4-FE1C-B845-AC77-5DEE017F2096}"/>
                  </a:ext>
                </a:extLst>
              </p:cNvPr>
              <p:cNvSpPr>
                <a:spLocks noChangeArrowheads="1"/>
              </p:cNvSpPr>
              <p:nvPr/>
            </p:nvSpPr>
            <p:spPr bwMode="auto">
              <a:xfrm>
                <a:off x="10146244" y="6165410"/>
                <a:ext cx="423963" cy="407479"/>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chemeClr val="bg1">
                  <a:lumMod val="95000"/>
                </a:schemeClr>
              </a:solidFill>
              <a:ln>
                <a:noFill/>
              </a:ln>
              <a:effectLst/>
            </p:spPr>
            <p:txBody>
              <a:bodyPr wrap="none" anchor="ctr"/>
              <a:lstStyle/>
              <a:p>
                <a:endParaRPr lang="es-ES_tradnl"/>
              </a:p>
            </p:txBody>
          </p:sp>
          <p:sp>
            <p:nvSpPr>
              <p:cNvPr id="209" name="Freeform 41">
                <a:extLst>
                  <a:ext uri="{FF2B5EF4-FFF2-40B4-BE49-F238E27FC236}">
                    <a16:creationId xmlns:a16="http://schemas.microsoft.com/office/drawing/2014/main" xmlns="" id="{0B056125-C835-1C45-AB3C-AE1A11924E9A}"/>
                  </a:ext>
                </a:extLst>
              </p:cNvPr>
              <p:cNvSpPr>
                <a:spLocks noChangeArrowheads="1"/>
              </p:cNvSpPr>
              <p:nvPr/>
            </p:nvSpPr>
            <p:spPr bwMode="auto">
              <a:xfrm>
                <a:off x="10146244" y="4549899"/>
                <a:ext cx="2836024" cy="2430467"/>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chemeClr val="bg1"/>
              </a:solidFill>
              <a:ln>
                <a:noFill/>
              </a:ln>
              <a:effectLst/>
            </p:spPr>
            <p:txBody>
              <a:bodyPr wrap="none" anchor="ctr"/>
              <a:lstStyle/>
              <a:p>
                <a:endParaRPr lang="es-ES_tradnl"/>
              </a:p>
            </p:txBody>
          </p:sp>
          <p:sp>
            <p:nvSpPr>
              <p:cNvPr id="210" name="Freeform 42">
                <a:extLst>
                  <a:ext uri="{FF2B5EF4-FFF2-40B4-BE49-F238E27FC236}">
                    <a16:creationId xmlns:a16="http://schemas.microsoft.com/office/drawing/2014/main" xmlns="" id="{685E547B-1827-C64D-928C-9DC05E6E51CF}"/>
                  </a:ext>
                </a:extLst>
              </p:cNvPr>
              <p:cNvSpPr>
                <a:spLocks noChangeArrowheads="1"/>
              </p:cNvSpPr>
              <p:nvPr/>
            </p:nvSpPr>
            <p:spPr bwMode="auto">
              <a:xfrm>
                <a:off x="11220558" y="4570480"/>
                <a:ext cx="80265" cy="80261"/>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11" name="Freeform 43">
                <a:extLst>
                  <a:ext uri="{FF2B5EF4-FFF2-40B4-BE49-F238E27FC236}">
                    <a16:creationId xmlns:a16="http://schemas.microsoft.com/office/drawing/2014/main" xmlns="" id="{86F96B2F-82B9-834B-B88B-502D495090B5}"/>
                  </a:ext>
                </a:extLst>
              </p:cNvPr>
              <p:cNvSpPr>
                <a:spLocks noChangeArrowheads="1"/>
              </p:cNvSpPr>
              <p:nvPr/>
            </p:nvSpPr>
            <p:spPr bwMode="auto">
              <a:xfrm>
                <a:off x="12805272" y="5478046"/>
                <a:ext cx="82323" cy="80260"/>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bg1">
                  <a:lumMod val="95000"/>
                </a:schemeClr>
              </a:solidFill>
              <a:ln>
                <a:noFill/>
              </a:ln>
              <a:effectLst/>
            </p:spPr>
            <p:txBody>
              <a:bodyPr wrap="none" anchor="ctr"/>
              <a:lstStyle/>
              <a:p>
                <a:endParaRPr lang="es-ES_tradnl"/>
              </a:p>
            </p:txBody>
          </p:sp>
          <p:sp>
            <p:nvSpPr>
              <p:cNvPr id="212" name="Freeform 44">
                <a:extLst>
                  <a:ext uri="{FF2B5EF4-FFF2-40B4-BE49-F238E27FC236}">
                    <a16:creationId xmlns:a16="http://schemas.microsoft.com/office/drawing/2014/main" xmlns="" id="{2C4837DE-36E2-3E43-B0C4-95F9177A45CC}"/>
                  </a:ext>
                </a:extLst>
              </p:cNvPr>
              <p:cNvSpPr>
                <a:spLocks noChangeArrowheads="1"/>
              </p:cNvSpPr>
              <p:nvPr/>
            </p:nvSpPr>
            <p:spPr bwMode="auto">
              <a:xfrm>
                <a:off x="10911847" y="6807497"/>
                <a:ext cx="80265" cy="80260"/>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bg1">
                  <a:lumMod val="95000"/>
                </a:schemeClr>
              </a:solidFill>
              <a:ln>
                <a:noFill/>
              </a:ln>
              <a:effectLst/>
            </p:spPr>
            <p:txBody>
              <a:bodyPr wrap="none" anchor="ctr"/>
              <a:lstStyle/>
              <a:p>
                <a:endParaRPr lang="es-ES_tradnl"/>
              </a:p>
            </p:txBody>
          </p:sp>
          <p:sp>
            <p:nvSpPr>
              <p:cNvPr id="213" name="Freeform 45">
                <a:extLst>
                  <a:ext uri="{FF2B5EF4-FFF2-40B4-BE49-F238E27FC236}">
                    <a16:creationId xmlns:a16="http://schemas.microsoft.com/office/drawing/2014/main" xmlns="" id="{96E62CD6-C615-2C47-8D85-DE642C384C1A}"/>
                  </a:ext>
                </a:extLst>
              </p:cNvPr>
              <p:cNvSpPr>
                <a:spLocks noChangeArrowheads="1"/>
              </p:cNvSpPr>
              <p:nvPr/>
            </p:nvSpPr>
            <p:spPr bwMode="auto">
              <a:xfrm>
                <a:off x="12134342" y="5239321"/>
                <a:ext cx="80265" cy="80260"/>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14" name="Freeform 46">
                <a:extLst>
                  <a:ext uri="{FF2B5EF4-FFF2-40B4-BE49-F238E27FC236}">
                    <a16:creationId xmlns:a16="http://schemas.microsoft.com/office/drawing/2014/main" xmlns="" id="{4F4AF974-39F9-CD49-8C3D-6C873F28490F}"/>
                  </a:ext>
                </a:extLst>
              </p:cNvPr>
              <p:cNvSpPr>
                <a:spLocks noChangeArrowheads="1"/>
              </p:cNvSpPr>
              <p:nvPr/>
            </p:nvSpPr>
            <p:spPr bwMode="auto">
              <a:xfrm>
                <a:off x="12173445" y="4792740"/>
                <a:ext cx="80264" cy="82319"/>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15" name="Freeform 47">
                <a:extLst>
                  <a:ext uri="{FF2B5EF4-FFF2-40B4-BE49-F238E27FC236}">
                    <a16:creationId xmlns:a16="http://schemas.microsoft.com/office/drawing/2014/main" xmlns="" id="{1F40BD33-EC18-3542-B29D-0C2A87153C14}"/>
                  </a:ext>
                </a:extLst>
              </p:cNvPr>
              <p:cNvSpPr>
                <a:spLocks noChangeArrowheads="1"/>
              </p:cNvSpPr>
              <p:nvPr/>
            </p:nvSpPr>
            <p:spPr bwMode="auto">
              <a:xfrm>
                <a:off x="10469361" y="5397785"/>
                <a:ext cx="80264" cy="80261"/>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bg1">
                  <a:lumMod val="95000"/>
                </a:schemeClr>
              </a:solidFill>
              <a:ln>
                <a:noFill/>
              </a:ln>
              <a:effectLst/>
            </p:spPr>
            <p:txBody>
              <a:bodyPr wrap="none" anchor="ctr"/>
              <a:lstStyle/>
              <a:p>
                <a:endParaRPr lang="es-ES_tradnl"/>
              </a:p>
            </p:txBody>
          </p:sp>
          <p:sp>
            <p:nvSpPr>
              <p:cNvPr id="216" name="Freeform 48">
                <a:extLst>
                  <a:ext uri="{FF2B5EF4-FFF2-40B4-BE49-F238E27FC236}">
                    <a16:creationId xmlns:a16="http://schemas.microsoft.com/office/drawing/2014/main" xmlns="" id="{8EE7E21F-E320-304B-AE06-0354F3C98FA7}"/>
                  </a:ext>
                </a:extLst>
              </p:cNvPr>
              <p:cNvSpPr>
                <a:spLocks noChangeArrowheads="1"/>
              </p:cNvSpPr>
              <p:nvPr/>
            </p:nvSpPr>
            <p:spPr bwMode="auto">
              <a:xfrm>
                <a:off x="11259661" y="5986366"/>
                <a:ext cx="80264" cy="80261"/>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bg1">
                  <a:lumMod val="95000"/>
                </a:schemeClr>
              </a:solidFill>
              <a:ln>
                <a:noFill/>
              </a:ln>
              <a:effectLst/>
            </p:spPr>
            <p:txBody>
              <a:bodyPr wrap="none" anchor="ctr"/>
              <a:lstStyle/>
              <a:p>
                <a:endParaRPr lang="es-ES_tradnl"/>
              </a:p>
            </p:txBody>
          </p:sp>
          <p:sp>
            <p:nvSpPr>
              <p:cNvPr id="217" name="Freeform 49">
                <a:extLst>
                  <a:ext uri="{FF2B5EF4-FFF2-40B4-BE49-F238E27FC236}">
                    <a16:creationId xmlns:a16="http://schemas.microsoft.com/office/drawing/2014/main" xmlns="" id="{DBDD5669-3E9B-8944-91E1-A0B437D9C16D}"/>
                  </a:ext>
                </a:extLst>
              </p:cNvPr>
              <p:cNvSpPr>
                <a:spLocks noChangeArrowheads="1"/>
              </p:cNvSpPr>
              <p:nvPr/>
            </p:nvSpPr>
            <p:spPr bwMode="auto">
              <a:xfrm>
                <a:off x="11831805" y="6050162"/>
                <a:ext cx="80264" cy="82319"/>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218" name="Freeform 50">
                <a:extLst>
                  <a:ext uri="{FF2B5EF4-FFF2-40B4-BE49-F238E27FC236}">
                    <a16:creationId xmlns:a16="http://schemas.microsoft.com/office/drawing/2014/main" xmlns="" id="{73982756-CAC0-6347-A70F-BFFFBB4B162D}"/>
                  </a:ext>
                </a:extLst>
              </p:cNvPr>
              <p:cNvSpPr>
                <a:spLocks noChangeArrowheads="1"/>
              </p:cNvSpPr>
              <p:nvPr/>
            </p:nvSpPr>
            <p:spPr bwMode="auto">
              <a:xfrm>
                <a:off x="12173445" y="6327989"/>
                <a:ext cx="80264" cy="80261"/>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19" name="Freeform 51">
                <a:extLst>
                  <a:ext uri="{FF2B5EF4-FFF2-40B4-BE49-F238E27FC236}">
                    <a16:creationId xmlns:a16="http://schemas.microsoft.com/office/drawing/2014/main" xmlns="" id="{4C3CBE85-69E0-6545-9306-79AABE225E59}"/>
                  </a:ext>
                </a:extLst>
              </p:cNvPr>
              <p:cNvSpPr>
                <a:spLocks noChangeArrowheads="1"/>
              </p:cNvSpPr>
              <p:nvPr/>
            </p:nvSpPr>
            <p:spPr bwMode="auto">
              <a:xfrm>
                <a:off x="11870909" y="6793092"/>
                <a:ext cx="80265" cy="80261"/>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chemeClr val="bg1">
                  <a:lumMod val="95000"/>
                </a:schemeClr>
              </a:solidFill>
              <a:ln>
                <a:noFill/>
              </a:ln>
              <a:effectLst/>
            </p:spPr>
            <p:txBody>
              <a:bodyPr wrap="none" anchor="ctr"/>
              <a:lstStyle/>
              <a:p>
                <a:endParaRPr lang="es-ES_tradnl"/>
              </a:p>
            </p:txBody>
          </p:sp>
          <p:sp>
            <p:nvSpPr>
              <p:cNvPr id="220" name="Freeform 52">
                <a:extLst>
                  <a:ext uri="{FF2B5EF4-FFF2-40B4-BE49-F238E27FC236}">
                    <a16:creationId xmlns:a16="http://schemas.microsoft.com/office/drawing/2014/main" xmlns="" id="{EC1FDF4C-7174-4443-87FD-8107C83C9C8A}"/>
                  </a:ext>
                </a:extLst>
              </p:cNvPr>
              <p:cNvSpPr>
                <a:spLocks noChangeArrowheads="1"/>
              </p:cNvSpPr>
              <p:nvPr/>
            </p:nvSpPr>
            <p:spPr bwMode="auto">
              <a:xfrm>
                <a:off x="11325519" y="4784509"/>
                <a:ext cx="49394" cy="49391"/>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bg1">
                  <a:lumMod val="95000"/>
                </a:schemeClr>
              </a:solidFill>
              <a:ln>
                <a:noFill/>
              </a:ln>
              <a:effectLst/>
            </p:spPr>
            <p:txBody>
              <a:bodyPr wrap="none" anchor="ctr"/>
              <a:lstStyle/>
              <a:p>
                <a:endParaRPr lang="es-ES_tradnl"/>
              </a:p>
            </p:txBody>
          </p:sp>
          <p:sp>
            <p:nvSpPr>
              <p:cNvPr id="221" name="Freeform 53">
                <a:extLst>
                  <a:ext uri="{FF2B5EF4-FFF2-40B4-BE49-F238E27FC236}">
                    <a16:creationId xmlns:a16="http://schemas.microsoft.com/office/drawing/2014/main" xmlns="" id="{8EBF0739-5EE4-1B47-9610-D0AD91D107B0}"/>
                  </a:ext>
                </a:extLst>
              </p:cNvPr>
              <p:cNvSpPr>
                <a:spLocks noChangeArrowheads="1"/>
              </p:cNvSpPr>
              <p:nvPr/>
            </p:nvSpPr>
            <p:spPr bwMode="auto">
              <a:xfrm>
                <a:off x="12731182" y="6630511"/>
                <a:ext cx="49394" cy="49391"/>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bg1">
                  <a:lumMod val="95000"/>
                </a:schemeClr>
              </a:solidFill>
              <a:ln>
                <a:noFill/>
              </a:ln>
              <a:effectLst/>
            </p:spPr>
            <p:txBody>
              <a:bodyPr wrap="none" anchor="ctr"/>
              <a:lstStyle/>
              <a:p>
                <a:endParaRPr lang="es-ES_tradnl"/>
              </a:p>
            </p:txBody>
          </p:sp>
          <p:sp>
            <p:nvSpPr>
              <p:cNvPr id="222" name="Freeform 54">
                <a:extLst>
                  <a:ext uri="{FF2B5EF4-FFF2-40B4-BE49-F238E27FC236}">
                    <a16:creationId xmlns:a16="http://schemas.microsoft.com/office/drawing/2014/main" xmlns="" id="{BF3770D1-975D-4641-B594-628607D7FC91}"/>
                  </a:ext>
                </a:extLst>
              </p:cNvPr>
              <p:cNvSpPr>
                <a:spLocks noChangeArrowheads="1"/>
              </p:cNvSpPr>
              <p:nvPr/>
            </p:nvSpPr>
            <p:spPr bwMode="auto">
              <a:xfrm>
                <a:off x="10726620" y="5231090"/>
                <a:ext cx="49394" cy="49391"/>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223" name="Freeform 55">
                <a:extLst>
                  <a:ext uri="{FF2B5EF4-FFF2-40B4-BE49-F238E27FC236}">
                    <a16:creationId xmlns:a16="http://schemas.microsoft.com/office/drawing/2014/main" xmlns="" id="{9D5883DF-D04D-184C-9B52-C02786FE2BA9}"/>
                  </a:ext>
                </a:extLst>
              </p:cNvPr>
              <p:cNvSpPr>
                <a:spLocks noChangeArrowheads="1"/>
              </p:cNvSpPr>
              <p:nvPr/>
            </p:nvSpPr>
            <p:spPr bwMode="auto">
              <a:xfrm>
                <a:off x="10389096" y="6043988"/>
                <a:ext cx="49394" cy="49391"/>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224" name="Freeform 56">
                <a:extLst>
                  <a:ext uri="{FF2B5EF4-FFF2-40B4-BE49-F238E27FC236}">
                    <a16:creationId xmlns:a16="http://schemas.microsoft.com/office/drawing/2014/main" xmlns="" id="{B14F73BA-8404-7847-BF24-1027AB234508}"/>
                  </a:ext>
                </a:extLst>
              </p:cNvPr>
              <p:cNvSpPr>
                <a:spLocks noChangeArrowheads="1"/>
              </p:cNvSpPr>
              <p:nvPr/>
            </p:nvSpPr>
            <p:spPr bwMode="auto">
              <a:xfrm>
                <a:off x="11138234" y="5881409"/>
                <a:ext cx="49394" cy="49391"/>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225" name="Freeform 57">
                <a:extLst>
                  <a:ext uri="{FF2B5EF4-FFF2-40B4-BE49-F238E27FC236}">
                    <a16:creationId xmlns:a16="http://schemas.microsoft.com/office/drawing/2014/main" xmlns="" id="{94DAB9E1-E5AE-A749-8D19-E43FDC2C852E}"/>
                  </a:ext>
                </a:extLst>
              </p:cNvPr>
              <p:cNvSpPr>
                <a:spLocks noChangeArrowheads="1"/>
              </p:cNvSpPr>
              <p:nvPr/>
            </p:nvSpPr>
            <p:spPr bwMode="auto">
              <a:xfrm>
                <a:off x="10928310" y="6303292"/>
                <a:ext cx="49394" cy="49391"/>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226" name="Freeform 58">
                <a:extLst>
                  <a:ext uri="{FF2B5EF4-FFF2-40B4-BE49-F238E27FC236}">
                    <a16:creationId xmlns:a16="http://schemas.microsoft.com/office/drawing/2014/main" xmlns="" id="{51611886-9351-CA4C-8A77-D5FDB2EEF1CA}"/>
                  </a:ext>
                </a:extLst>
              </p:cNvPr>
              <p:cNvSpPr>
                <a:spLocks noChangeArrowheads="1"/>
              </p:cNvSpPr>
              <p:nvPr/>
            </p:nvSpPr>
            <p:spPr bwMode="auto">
              <a:xfrm>
                <a:off x="12420413" y="5064393"/>
                <a:ext cx="49394" cy="49391"/>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227" name="Freeform 59">
                <a:extLst>
                  <a:ext uri="{FF2B5EF4-FFF2-40B4-BE49-F238E27FC236}">
                    <a16:creationId xmlns:a16="http://schemas.microsoft.com/office/drawing/2014/main" xmlns="" id="{46208CB6-BE04-4144-AE3E-4C91B62D3C10}"/>
                  </a:ext>
                </a:extLst>
              </p:cNvPr>
              <p:cNvSpPr>
                <a:spLocks noChangeArrowheads="1"/>
              </p:cNvSpPr>
              <p:nvPr/>
            </p:nvSpPr>
            <p:spPr bwMode="auto">
              <a:xfrm>
                <a:off x="11348157" y="5255785"/>
                <a:ext cx="49394" cy="49391"/>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bg1">
                  <a:lumMod val="95000"/>
                </a:schemeClr>
              </a:solidFill>
              <a:ln>
                <a:noFill/>
              </a:ln>
              <a:effectLst/>
            </p:spPr>
            <p:txBody>
              <a:bodyPr wrap="none" anchor="ctr"/>
              <a:lstStyle/>
              <a:p>
                <a:endParaRPr lang="es-ES_tradnl"/>
              </a:p>
            </p:txBody>
          </p:sp>
          <p:sp>
            <p:nvSpPr>
              <p:cNvPr id="228" name="Freeform 60">
                <a:extLst>
                  <a:ext uri="{FF2B5EF4-FFF2-40B4-BE49-F238E27FC236}">
                    <a16:creationId xmlns:a16="http://schemas.microsoft.com/office/drawing/2014/main" xmlns="" id="{23D6F4DD-83C1-604D-90A3-8FE712371508}"/>
                  </a:ext>
                </a:extLst>
              </p:cNvPr>
              <p:cNvSpPr>
                <a:spLocks noChangeArrowheads="1"/>
              </p:cNvSpPr>
              <p:nvPr/>
            </p:nvSpPr>
            <p:spPr bwMode="auto">
              <a:xfrm>
                <a:off x="11975870" y="5881409"/>
                <a:ext cx="49394" cy="49391"/>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bg1">
                  <a:lumMod val="95000"/>
                </a:schemeClr>
              </a:solidFill>
              <a:ln>
                <a:noFill/>
              </a:ln>
              <a:effectLst/>
            </p:spPr>
            <p:txBody>
              <a:bodyPr wrap="none" anchor="ctr"/>
              <a:lstStyle/>
              <a:p>
                <a:endParaRPr lang="es-ES_tradnl"/>
              </a:p>
            </p:txBody>
          </p:sp>
          <p:sp>
            <p:nvSpPr>
              <p:cNvPr id="229" name="Freeform 61">
                <a:extLst>
                  <a:ext uri="{FF2B5EF4-FFF2-40B4-BE49-F238E27FC236}">
                    <a16:creationId xmlns:a16="http://schemas.microsoft.com/office/drawing/2014/main" xmlns="" id="{C55E8DB7-D35D-F54F-B2F4-B5373E4FD8DC}"/>
                  </a:ext>
                </a:extLst>
              </p:cNvPr>
              <p:cNvSpPr>
                <a:spLocks noChangeArrowheads="1"/>
              </p:cNvSpPr>
              <p:nvPr/>
            </p:nvSpPr>
            <p:spPr bwMode="auto">
              <a:xfrm>
                <a:off x="12231071" y="6848656"/>
                <a:ext cx="49394" cy="49391"/>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230" name="Freeform 62">
                <a:extLst>
                  <a:ext uri="{FF2B5EF4-FFF2-40B4-BE49-F238E27FC236}">
                    <a16:creationId xmlns:a16="http://schemas.microsoft.com/office/drawing/2014/main" xmlns="" id="{0A91AD95-0F02-7443-90BC-5BE6C8220FBB}"/>
                  </a:ext>
                </a:extLst>
              </p:cNvPr>
              <p:cNvSpPr>
                <a:spLocks noChangeArrowheads="1"/>
              </p:cNvSpPr>
              <p:nvPr/>
            </p:nvSpPr>
            <p:spPr bwMode="auto">
              <a:xfrm>
                <a:off x="10837755" y="6655207"/>
                <a:ext cx="49394" cy="49391"/>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bg1">
                  <a:lumMod val="95000"/>
                </a:schemeClr>
              </a:solidFill>
              <a:ln>
                <a:noFill/>
              </a:ln>
              <a:effectLst/>
            </p:spPr>
            <p:txBody>
              <a:bodyPr wrap="none" anchor="ctr"/>
              <a:lstStyle/>
              <a:p>
                <a:endParaRPr lang="es-ES_tradnl"/>
              </a:p>
            </p:txBody>
          </p:sp>
          <p:sp>
            <p:nvSpPr>
              <p:cNvPr id="231" name="Freeform 63">
                <a:extLst>
                  <a:ext uri="{FF2B5EF4-FFF2-40B4-BE49-F238E27FC236}">
                    <a16:creationId xmlns:a16="http://schemas.microsoft.com/office/drawing/2014/main" xmlns="" id="{50D02C1A-CFF1-F046-ADE7-2FBAF7DBB5A8}"/>
                  </a:ext>
                </a:extLst>
              </p:cNvPr>
              <p:cNvSpPr>
                <a:spLocks noChangeArrowheads="1"/>
              </p:cNvSpPr>
              <p:nvPr/>
            </p:nvSpPr>
            <p:spPr bwMode="auto">
              <a:xfrm>
                <a:off x="10599019" y="4825668"/>
                <a:ext cx="578319" cy="27988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bg1">
                  <a:lumMod val="95000"/>
                </a:schemeClr>
              </a:solidFill>
              <a:ln>
                <a:noFill/>
              </a:ln>
              <a:effectLst/>
            </p:spPr>
            <p:txBody>
              <a:bodyPr wrap="none" anchor="ctr"/>
              <a:lstStyle/>
              <a:p>
                <a:endParaRPr lang="es-ES_tradnl"/>
              </a:p>
            </p:txBody>
          </p:sp>
          <p:sp>
            <p:nvSpPr>
              <p:cNvPr id="232" name="Freeform 64">
                <a:extLst>
                  <a:ext uri="{FF2B5EF4-FFF2-40B4-BE49-F238E27FC236}">
                    <a16:creationId xmlns:a16="http://schemas.microsoft.com/office/drawing/2014/main" xmlns="" id="{E70BF2C8-3BF0-B94B-B40F-8105EB56C22C}"/>
                  </a:ext>
                </a:extLst>
              </p:cNvPr>
              <p:cNvSpPr>
                <a:spLocks noChangeArrowheads="1"/>
              </p:cNvSpPr>
              <p:nvPr/>
            </p:nvSpPr>
            <p:spPr bwMode="auto">
              <a:xfrm>
                <a:off x="11609534" y="6758105"/>
                <a:ext cx="979642" cy="559769"/>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bg1">
                  <a:lumMod val="95000"/>
                </a:schemeClr>
              </a:solidFill>
              <a:ln>
                <a:noFill/>
              </a:ln>
              <a:effectLst/>
            </p:spPr>
            <p:txBody>
              <a:bodyPr wrap="none" anchor="ctr"/>
              <a:lstStyle/>
              <a:p>
                <a:endParaRPr lang="es-ES_tradnl"/>
              </a:p>
            </p:txBody>
          </p:sp>
          <p:sp>
            <p:nvSpPr>
              <p:cNvPr id="233" name="Freeform 65">
                <a:extLst>
                  <a:ext uri="{FF2B5EF4-FFF2-40B4-BE49-F238E27FC236}">
                    <a16:creationId xmlns:a16="http://schemas.microsoft.com/office/drawing/2014/main" xmlns="" id="{B53DD8DA-4E3F-C74C-8A50-268754309743}"/>
                  </a:ext>
                </a:extLst>
              </p:cNvPr>
              <p:cNvSpPr>
                <a:spLocks noChangeArrowheads="1"/>
              </p:cNvSpPr>
              <p:nvPr/>
            </p:nvSpPr>
            <p:spPr bwMode="auto">
              <a:xfrm>
                <a:off x="11802992" y="5560365"/>
                <a:ext cx="576260" cy="27988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bg1">
                  <a:lumMod val="95000"/>
                </a:schemeClr>
              </a:solidFill>
              <a:ln>
                <a:noFill/>
              </a:ln>
              <a:effectLst/>
            </p:spPr>
            <p:txBody>
              <a:bodyPr wrap="none" anchor="ctr"/>
              <a:lstStyle/>
              <a:p>
                <a:endParaRPr lang="es-ES_tradnl"/>
              </a:p>
            </p:txBody>
          </p:sp>
          <p:sp>
            <p:nvSpPr>
              <p:cNvPr id="234" name="Freeform 166">
                <a:extLst>
                  <a:ext uri="{FF2B5EF4-FFF2-40B4-BE49-F238E27FC236}">
                    <a16:creationId xmlns:a16="http://schemas.microsoft.com/office/drawing/2014/main" xmlns="" id="{CD9AFAD3-4968-8845-825E-84486CDF2D11}"/>
                  </a:ext>
                </a:extLst>
              </p:cNvPr>
              <p:cNvSpPr>
                <a:spLocks noChangeArrowheads="1"/>
              </p:cNvSpPr>
              <p:nvPr/>
            </p:nvSpPr>
            <p:spPr bwMode="auto">
              <a:xfrm rot="10800000">
                <a:off x="10000870" y="-427768"/>
                <a:ext cx="2791416" cy="2568925"/>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bg1"/>
              </a:solidFill>
              <a:ln>
                <a:noFill/>
              </a:ln>
              <a:effectLst/>
            </p:spPr>
            <p:txBody>
              <a:bodyPr wrap="none" anchor="ctr"/>
              <a:lstStyle/>
              <a:p>
                <a:endParaRPr lang="es-ES_tradnl"/>
              </a:p>
            </p:txBody>
          </p:sp>
          <p:sp>
            <p:nvSpPr>
              <p:cNvPr id="235" name="Freeform 167">
                <a:extLst>
                  <a:ext uri="{FF2B5EF4-FFF2-40B4-BE49-F238E27FC236}">
                    <a16:creationId xmlns:a16="http://schemas.microsoft.com/office/drawing/2014/main" xmlns="" id="{5BDDDB50-6DBC-794A-B316-A0EDF95EF8DC}"/>
                  </a:ext>
                </a:extLst>
              </p:cNvPr>
              <p:cNvSpPr>
                <a:spLocks noChangeArrowheads="1"/>
              </p:cNvSpPr>
              <p:nvPr/>
            </p:nvSpPr>
            <p:spPr bwMode="auto">
              <a:xfrm rot="10800000">
                <a:off x="12154130" y="-92244"/>
                <a:ext cx="531111" cy="337583"/>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bg1">
                  <a:lumMod val="95000"/>
                </a:schemeClr>
              </a:solidFill>
              <a:ln>
                <a:noFill/>
              </a:ln>
              <a:effectLst/>
            </p:spPr>
            <p:txBody>
              <a:bodyPr wrap="none" anchor="ctr"/>
              <a:lstStyle/>
              <a:p>
                <a:endParaRPr lang="es-ES_tradnl"/>
              </a:p>
            </p:txBody>
          </p:sp>
          <p:sp>
            <p:nvSpPr>
              <p:cNvPr id="236" name="Freeform 168">
                <a:extLst>
                  <a:ext uri="{FF2B5EF4-FFF2-40B4-BE49-F238E27FC236}">
                    <a16:creationId xmlns:a16="http://schemas.microsoft.com/office/drawing/2014/main" xmlns="" id="{C470AF6C-FBF7-2946-8AF1-2E1DC0A65452}"/>
                  </a:ext>
                </a:extLst>
              </p:cNvPr>
              <p:cNvSpPr>
                <a:spLocks noChangeArrowheads="1"/>
              </p:cNvSpPr>
              <p:nvPr/>
            </p:nvSpPr>
            <p:spPr bwMode="auto">
              <a:xfrm rot="10800000">
                <a:off x="11128964" y="1264264"/>
                <a:ext cx="80283" cy="82337"/>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237" name="Freeform 169">
                <a:extLst>
                  <a:ext uri="{FF2B5EF4-FFF2-40B4-BE49-F238E27FC236}">
                    <a16:creationId xmlns:a16="http://schemas.microsoft.com/office/drawing/2014/main" xmlns="" id="{BA1979DA-3CAC-4846-BC92-FF773221EB1D}"/>
                  </a:ext>
                </a:extLst>
              </p:cNvPr>
              <p:cNvSpPr>
                <a:spLocks noChangeArrowheads="1"/>
              </p:cNvSpPr>
              <p:nvPr/>
            </p:nvSpPr>
            <p:spPr bwMode="auto">
              <a:xfrm rot="10800000">
                <a:off x="11314236" y="20970"/>
                <a:ext cx="82343" cy="80278"/>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bg1">
                  <a:lumMod val="95000"/>
                </a:schemeClr>
              </a:solidFill>
              <a:ln>
                <a:noFill/>
              </a:ln>
              <a:effectLst/>
            </p:spPr>
            <p:txBody>
              <a:bodyPr wrap="none" anchor="ctr"/>
              <a:lstStyle/>
              <a:p>
                <a:endParaRPr lang="es-ES_tradnl"/>
              </a:p>
            </p:txBody>
          </p:sp>
          <p:sp>
            <p:nvSpPr>
              <p:cNvPr id="238" name="Freeform 170">
                <a:extLst>
                  <a:ext uri="{FF2B5EF4-FFF2-40B4-BE49-F238E27FC236}">
                    <a16:creationId xmlns:a16="http://schemas.microsoft.com/office/drawing/2014/main" xmlns="" id="{938153DE-114E-6B4B-858B-B2D862D0191F}"/>
                  </a:ext>
                </a:extLst>
              </p:cNvPr>
              <p:cNvSpPr>
                <a:spLocks noChangeArrowheads="1"/>
              </p:cNvSpPr>
              <p:nvPr/>
            </p:nvSpPr>
            <p:spPr bwMode="auto">
              <a:xfrm rot="10800000">
                <a:off x="10091447" y="1346601"/>
                <a:ext cx="82343" cy="80278"/>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bg1">
                  <a:lumMod val="95000"/>
                </a:schemeClr>
              </a:solidFill>
              <a:ln>
                <a:noFill/>
              </a:ln>
              <a:effectLst/>
            </p:spPr>
            <p:txBody>
              <a:bodyPr wrap="none" anchor="ctr"/>
              <a:lstStyle/>
              <a:p>
                <a:endParaRPr lang="es-ES_tradnl"/>
              </a:p>
            </p:txBody>
          </p:sp>
          <p:sp>
            <p:nvSpPr>
              <p:cNvPr id="239" name="Freeform 171">
                <a:extLst>
                  <a:ext uri="{FF2B5EF4-FFF2-40B4-BE49-F238E27FC236}">
                    <a16:creationId xmlns:a16="http://schemas.microsoft.com/office/drawing/2014/main" xmlns="" id="{89584DB9-2D9D-F14A-8A50-DF7D358253A6}"/>
                  </a:ext>
                </a:extLst>
              </p:cNvPr>
              <p:cNvSpPr>
                <a:spLocks noChangeArrowheads="1"/>
              </p:cNvSpPr>
              <p:nvPr/>
            </p:nvSpPr>
            <p:spPr bwMode="auto">
              <a:xfrm rot="10800000">
                <a:off x="12392925" y="1869444"/>
                <a:ext cx="80283" cy="80278"/>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bg1">
                  <a:lumMod val="95000"/>
                </a:schemeClr>
              </a:solidFill>
              <a:ln>
                <a:noFill/>
              </a:ln>
              <a:effectLst/>
            </p:spPr>
            <p:txBody>
              <a:bodyPr wrap="none" anchor="ctr"/>
              <a:lstStyle/>
              <a:p>
                <a:endParaRPr lang="es-ES_tradnl"/>
              </a:p>
            </p:txBody>
          </p:sp>
          <p:sp>
            <p:nvSpPr>
              <p:cNvPr id="240" name="Freeform 172">
                <a:extLst>
                  <a:ext uri="{FF2B5EF4-FFF2-40B4-BE49-F238E27FC236}">
                    <a16:creationId xmlns:a16="http://schemas.microsoft.com/office/drawing/2014/main" xmlns="" id="{600209FE-F50D-074F-98C4-3693DE55887B}"/>
                  </a:ext>
                </a:extLst>
              </p:cNvPr>
              <p:cNvSpPr>
                <a:spLocks noChangeArrowheads="1"/>
              </p:cNvSpPr>
              <p:nvPr/>
            </p:nvSpPr>
            <p:spPr bwMode="auto">
              <a:xfrm rot="10800000">
                <a:off x="12349694" y="615856"/>
                <a:ext cx="82343" cy="80279"/>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bg1">
                  <a:lumMod val="95000"/>
                </a:schemeClr>
              </a:solidFill>
              <a:ln>
                <a:noFill/>
              </a:ln>
              <a:effectLst/>
            </p:spPr>
            <p:txBody>
              <a:bodyPr wrap="none" anchor="ctr"/>
              <a:lstStyle/>
              <a:p>
                <a:endParaRPr lang="es-ES_tradnl"/>
              </a:p>
            </p:txBody>
          </p:sp>
          <p:sp>
            <p:nvSpPr>
              <p:cNvPr id="241" name="Freeform 173">
                <a:extLst>
                  <a:ext uri="{FF2B5EF4-FFF2-40B4-BE49-F238E27FC236}">
                    <a16:creationId xmlns:a16="http://schemas.microsoft.com/office/drawing/2014/main" xmlns="" id="{795E0F96-4B38-AE44-9951-5C619ADAA534}"/>
                  </a:ext>
                </a:extLst>
              </p:cNvPr>
              <p:cNvSpPr>
                <a:spLocks noChangeArrowheads="1"/>
              </p:cNvSpPr>
              <p:nvPr/>
            </p:nvSpPr>
            <p:spPr bwMode="auto">
              <a:xfrm rot="10800000">
                <a:off x="12154131" y="-324847"/>
                <a:ext cx="80283" cy="80278"/>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bg1">
                  <a:lumMod val="95000"/>
                </a:schemeClr>
              </a:solidFill>
              <a:ln>
                <a:noFill/>
              </a:ln>
              <a:effectLst/>
            </p:spPr>
            <p:txBody>
              <a:bodyPr wrap="none" anchor="ctr"/>
              <a:lstStyle/>
              <a:p>
                <a:endParaRPr lang="es-ES_tradnl"/>
              </a:p>
            </p:txBody>
          </p:sp>
          <p:sp>
            <p:nvSpPr>
              <p:cNvPr id="242" name="Freeform 174">
                <a:extLst>
                  <a:ext uri="{FF2B5EF4-FFF2-40B4-BE49-F238E27FC236}">
                    <a16:creationId xmlns:a16="http://schemas.microsoft.com/office/drawing/2014/main" xmlns="" id="{423A51A8-E256-6742-9279-531FBA331D7D}"/>
                  </a:ext>
                </a:extLst>
              </p:cNvPr>
              <p:cNvSpPr>
                <a:spLocks noChangeArrowheads="1"/>
              </p:cNvSpPr>
              <p:nvPr/>
            </p:nvSpPr>
            <p:spPr bwMode="auto">
              <a:xfrm rot="10800000">
                <a:off x="11289533" y="1004902"/>
                <a:ext cx="49406" cy="49402"/>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bg1">
                  <a:lumMod val="95000"/>
                </a:schemeClr>
              </a:solidFill>
              <a:ln>
                <a:noFill/>
              </a:ln>
              <a:effectLst/>
            </p:spPr>
            <p:txBody>
              <a:bodyPr wrap="none" anchor="ctr"/>
              <a:lstStyle/>
              <a:p>
                <a:endParaRPr lang="es-ES_tradnl"/>
              </a:p>
            </p:txBody>
          </p:sp>
          <p:sp>
            <p:nvSpPr>
              <p:cNvPr id="243" name="Freeform 175">
                <a:extLst>
                  <a:ext uri="{FF2B5EF4-FFF2-40B4-BE49-F238E27FC236}">
                    <a16:creationId xmlns:a16="http://schemas.microsoft.com/office/drawing/2014/main" xmlns="" id="{E2A43B23-77B7-E648-98DD-6A9B927AC306}"/>
                  </a:ext>
                </a:extLst>
              </p:cNvPr>
              <p:cNvSpPr>
                <a:spLocks noChangeArrowheads="1"/>
              </p:cNvSpPr>
              <p:nvPr/>
            </p:nvSpPr>
            <p:spPr bwMode="auto">
              <a:xfrm rot="10800000">
                <a:off x="11620961" y="1671834"/>
                <a:ext cx="49406" cy="49402"/>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bg1">
                  <a:lumMod val="95000"/>
                </a:schemeClr>
              </a:solidFill>
              <a:ln>
                <a:noFill/>
              </a:ln>
              <a:effectLst/>
            </p:spPr>
            <p:txBody>
              <a:bodyPr wrap="none" anchor="ctr"/>
              <a:lstStyle/>
              <a:p>
                <a:endParaRPr lang="es-ES_tradnl"/>
              </a:p>
            </p:txBody>
          </p:sp>
          <p:sp>
            <p:nvSpPr>
              <p:cNvPr id="244" name="Freeform 176">
                <a:extLst>
                  <a:ext uri="{FF2B5EF4-FFF2-40B4-BE49-F238E27FC236}">
                    <a16:creationId xmlns:a16="http://schemas.microsoft.com/office/drawing/2014/main" xmlns="" id="{33487A00-F93F-184E-9F6B-5A5EA172C2C5}"/>
                  </a:ext>
                </a:extLst>
              </p:cNvPr>
              <p:cNvSpPr>
                <a:spLocks noChangeArrowheads="1"/>
              </p:cNvSpPr>
              <p:nvPr/>
            </p:nvSpPr>
            <p:spPr bwMode="auto">
              <a:xfrm rot="10800000">
                <a:off x="12271468" y="2021767"/>
                <a:ext cx="49406" cy="49402"/>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bg1">
                  <a:lumMod val="95000"/>
                </a:schemeClr>
              </a:solidFill>
              <a:ln>
                <a:noFill/>
              </a:ln>
              <a:effectLst/>
            </p:spPr>
            <p:txBody>
              <a:bodyPr wrap="none" anchor="ctr"/>
              <a:lstStyle/>
              <a:p>
                <a:endParaRPr lang="es-ES_tradnl"/>
              </a:p>
            </p:txBody>
          </p:sp>
          <p:sp>
            <p:nvSpPr>
              <p:cNvPr id="245" name="Freeform 177">
                <a:extLst>
                  <a:ext uri="{FF2B5EF4-FFF2-40B4-BE49-F238E27FC236}">
                    <a16:creationId xmlns:a16="http://schemas.microsoft.com/office/drawing/2014/main" xmlns="" id="{AF6A53F2-B2FD-C448-AAA6-5914E6562452}"/>
                  </a:ext>
                </a:extLst>
              </p:cNvPr>
              <p:cNvSpPr>
                <a:spLocks noChangeArrowheads="1"/>
              </p:cNvSpPr>
              <p:nvPr/>
            </p:nvSpPr>
            <p:spPr bwMode="auto">
              <a:xfrm rot="10800000">
                <a:off x="12271468" y="539695"/>
                <a:ext cx="49406" cy="49402"/>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bg1">
                  <a:lumMod val="95000"/>
                </a:schemeClr>
              </a:solidFill>
              <a:ln>
                <a:noFill/>
              </a:ln>
              <a:effectLst/>
            </p:spPr>
            <p:txBody>
              <a:bodyPr wrap="none" anchor="ctr"/>
              <a:lstStyle/>
              <a:p>
                <a:endParaRPr lang="es-ES_tradnl"/>
              </a:p>
            </p:txBody>
          </p:sp>
          <p:sp>
            <p:nvSpPr>
              <p:cNvPr id="246" name="Freeform 178">
                <a:extLst>
                  <a:ext uri="{FF2B5EF4-FFF2-40B4-BE49-F238E27FC236}">
                    <a16:creationId xmlns:a16="http://schemas.microsoft.com/office/drawing/2014/main" xmlns="" id="{595250F7-84FF-5142-A55E-A2C13ECC4281}"/>
                  </a:ext>
                </a:extLst>
              </p:cNvPr>
              <p:cNvSpPr>
                <a:spLocks noChangeArrowheads="1"/>
              </p:cNvSpPr>
              <p:nvPr/>
            </p:nvSpPr>
            <p:spPr bwMode="auto">
              <a:xfrm rot="10800000">
                <a:off x="10702841" y="564396"/>
                <a:ext cx="49406" cy="49402"/>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bg1">
                  <a:lumMod val="95000"/>
                </a:schemeClr>
              </a:solidFill>
              <a:ln>
                <a:noFill/>
              </a:ln>
              <a:effectLst/>
            </p:spPr>
            <p:txBody>
              <a:bodyPr wrap="none" anchor="ctr"/>
              <a:lstStyle/>
              <a:p>
                <a:endParaRPr lang="es-ES_tradnl"/>
              </a:p>
            </p:txBody>
          </p:sp>
          <p:sp>
            <p:nvSpPr>
              <p:cNvPr id="247" name="Freeform 179">
                <a:extLst>
                  <a:ext uri="{FF2B5EF4-FFF2-40B4-BE49-F238E27FC236}">
                    <a16:creationId xmlns:a16="http://schemas.microsoft.com/office/drawing/2014/main" xmlns="" id="{D92B41D1-0B92-9C4A-A567-64B6F0997D09}"/>
                  </a:ext>
                </a:extLst>
              </p:cNvPr>
              <p:cNvSpPr>
                <a:spLocks noChangeArrowheads="1"/>
              </p:cNvSpPr>
              <p:nvPr/>
            </p:nvSpPr>
            <p:spPr bwMode="auto">
              <a:xfrm rot="10800000">
                <a:off x="11478921" y="140360"/>
                <a:ext cx="49406" cy="49402"/>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bg1">
                  <a:lumMod val="95000"/>
                </a:schemeClr>
              </a:solidFill>
              <a:ln>
                <a:noFill/>
              </a:ln>
              <a:effectLst/>
            </p:spPr>
            <p:txBody>
              <a:bodyPr wrap="none" anchor="ctr"/>
              <a:lstStyle/>
              <a:p>
                <a:endParaRPr lang="es-ES_tradnl"/>
              </a:p>
            </p:txBody>
          </p:sp>
          <p:sp>
            <p:nvSpPr>
              <p:cNvPr id="248" name="Freeform 180">
                <a:extLst>
                  <a:ext uri="{FF2B5EF4-FFF2-40B4-BE49-F238E27FC236}">
                    <a16:creationId xmlns:a16="http://schemas.microsoft.com/office/drawing/2014/main" xmlns="" id="{AFE47314-874B-3945-9DA4-CA2FE5D1FECD}"/>
                  </a:ext>
                </a:extLst>
              </p:cNvPr>
              <p:cNvSpPr>
                <a:spLocks noChangeArrowheads="1"/>
              </p:cNvSpPr>
              <p:nvPr/>
            </p:nvSpPr>
            <p:spPr bwMode="auto">
              <a:xfrm rot="10800000">
                <a:off x="12129428" y="-427768"/>
                <a:ext cx="49406" cy="49402"/>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bg1">
                  <a:lumMod val="95000"/>
                </a:schemeClr>
              </a:solidFill>
              <a:ln>
                <a:noFill/>
              </a:ln>
              <a:effectLst/>
            </p:spPr>
            <p:txBody>
              <a:bodyPr wrap="none" anchor="ctr"/>
              <a:lstStyle/>
              <a:p>
                <a:endParaRPr lang="es-ES_tradnl"/>
              </a:p>
            </p:txBody>
          </p:sp>
          <p:sp>
            <p:nvSpPr>
              <p:cNvPr id="249" name="Freeform 181">
                <a:extLst>
                  <a:ext uri="{FF2B5EF4-FFF2-40B4-BE49-F238E27FC236}">
                    <a16:creationId xmlns:a16="http://schemas.microsoft.com/office/drawing/2014/main" xmlns="" id="{C3E46045-2BA6-874A-B8C3-541647B2FA1D}"/>
                  </a:ext>
                </a:extLst>
              </p:cNvPr>
              <p:cNvSpPr>
                <a:spLocks noChangeArrowheads="1"/>
              </p:cNvSpPr>
              <p:nvPr/>
            </p:nvSpPr>
            <p:spPr bwMode="auto">
              <a:xfrm rot="10800000">
                <a:off x="12271468" y="-427768"/>
                <a:ext cx="49406" cy="49402"/>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bg1">
                  <a:lumMod val="95000"/>
                </a:schemeClr>
              </a:solidFill>
              <a:ln>
                <a:noFill/>
              </a:ln>
              <a:effectLst/>
            </p:spPr>
            <p:txBody>
              <a:bodyPr wrap="none" anchor="ctr"/>
              <a:lstStyle/>
              <a:p>
                <a:endParaRPr lang="es-ES_tradnl"/>
              </a:p>
            </p:txBody>
          </p:sp>
          <p:sp>
            <p:nvSpPr>
              <p:cNvPr id="250" name="Freeform 182">
                <a:extLst>
                  <a:ext uri="{FF2B5EF4-FFF2-40B4-BE49-F238E27FC236}">
                    <a16:creationId xmlns:a16="http://schemas.microsoft.com/office/drawing/2014/main" xmlns="" id="{521CF46B-1199-EC48-B228-DD915965DDDC}"/>
                  </a:ext>
                </a:extLst>
              </p:cNvPr>
              <p:cNvSpPr>
                <a:spLocks noChangeArrowheads="1"/>
              </p:cNvSpPr>
              <p:nvPr/>
            </p:nvSpPr>
            <p:spPr bwMode="auto">
              <a:xfrm rot="10800000">
                <a:off x="11065147" y="1768580"/>
                <a:ext cx="662859" cy="279947"/>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bg1">
                  <a:lumMod val="95000"/>
                </a:schemeClr>
              </a:solidFill>
              <a:ln>
                <a:noFill/>
              </a:ln>
              <a:effectLst/>
            </p:spPr>
            <p:txBody>
              <a:bodyPr wrap="none" anchor="ctr"/>
              <a:lstStyle/>
              <a:p>
                <a:endParaRPr lang="es-ES_tradnl"/>
              </a:p>
            </p:txBody>
          </p:sp>
          <p:sp>
            <p:nvSpPr>
              <p:cNvPr id="251" name="Freeform 183">
                <a:extLst>
                  <a:ext uri="{FF2B5EF4-FFF2-40B4-BE49-F238E27FC236}">
                    <a16:creationId xmlns:a16="http://schemas.microsoft.com/office/drawing/2014/main" xmlns="" id="{7A5FF057-BFD2-5C46-84AB-9CC1C4EEB968}"/>
                  </a:ext>
                </a:extLst>
              </p:cNvPr>
              <p:cNvSpPr>
                <a:spLocks noChangeArrowheads="1"/>
              </p:cNvSpPr>
              <p:nvPr/>
            </p:nvSpPr>
            <p:spPr bwMode="auto">
              <a:xfrm rot="10800000">
                <a:off x="12234413" y="716721"/>
                <a:ext cx="662859" cy="279947"/>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bg1">
                  <a:lumMod val="95000"/>
                </a:schemeClr>
              </a:solidFill>
              <a:ln>
                <a:noFill/>
              </a:ln>
              <a:effectLst/>
            </p:spPr>
            <p:txBody>
              <a:bodyPr wrap="none" anchor="ctr"/>
              <a:lstStyle/>
              <a:p>
                <a:endParaRPr lang="es-ES_tradnl" dirty="0"/>
              </a:p>
            </p:txBody>
          </p:sp>
          <p:sp>
            <p:nvSpPr>
              <p:cNvPr id="252" name="Freeform 184">
                <a:extLst>
                  <a:ext uri="{FF2B5EF4-FFF2-40B4-BE49-F238E27FC236}">
                    <a16:creationId xmlns:a16="http://schemas.microsoft.com/office/drawing/2014/main" xmlns="" id="{CBA26EEA-9C59-884A-912C-CDEEAB482728}"/>
                  </a:ext>
                </a:extLst>
              </p:cNvPr>
              <p:cNvSpPr>
                <a:spLocks noChangeArrowheads="1"/>
              </p:cNvSpPr>
              <p:nvPr/>
            </p:nvSpPr>
            <p:spPr bwMode="auto">
              <a:xfrm rot="10800000">
                <a:off x="9937054" y="-277504"/>
                <a:ext cx="815192" cy="557836"/>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bg1">
                  <a:lumMod val="95000"/>
                </a:schemeClr>
              </a:solidFill>
              <a:ln>
                <a:noFill/>
              </a:ln>
              <a:effectLst/>
            </p:spPr>
            <p:txBody>
              <a:bodyPr wrap="none" anchor="ctr"/>
              <a:lstStyle/>
              <a:p>
                <a:endParaRPr lang="es-ES_tradnl"/>
              </a:p>
            </p:txBody>
          </p:sp>
        </p:grpSp>
      </p:grpSp>
      <p:sp>
        <p:nvSpPr>
          <p:cNvPr id="9" name="Rectangle 8">
            <a:extLst>
              <a:ext uri="{FF2B5EF4-FFF2-40B4-BE49-F238E27FC236}">
                <a16:creationId xmlns:a16="http://schemas.microsoft.com/office/drawing/2014/main" xmlns="" id="{A4D940F5-1563-8D4E-B9B4-039F9035D160}"/>
              </a:ext>
            </a:extLst>
          </p:cNvPr>
          <p:cNvSpPr>
            <a:spLocks/>
          </p:cNvSpPr>
          <p:nvPr/>
        </p:nvSpPr>
        <p:spPr>
          <a:xfrm>
            <a:off x="2046263" y="2665283"/>
            <a:ext cx="7666378" cy="990015"/>
          </a:xfrm>
          <a:prstGeom prst="rect">
            <a:avLst/>
          </a:prstGeom>
          <a:noFill/>
        </p:spPr>
        <p:txBody>
          <a:bodyPr wrap="square">
            <a:spAutoFit/>
          </a:bodyPr>
          <a:lstStyle/>
          <a:p>
            <a:pPr algn="ctr">
              <a:lnSpc>
                <a:spcPts val="7000"/>
              </a:lnSpc>
            </a:pPr>
            <a:r>
              <a:rPr lang="id-ID" sz="7200" b="1" dirty="0">
                <a:solidFill>
                  <a:schemeClr val="bg1"/>
                </a:solidFill>
                <a:latin typeface="Noto Sans SemiBold" panose="020B0502040504020204" pitchFamily="34" charset="0"/>
                <a:ea typeface="Noto Sans SemiBold" panose="020B0502040504020204" pitchFamily="34" charset="0"/>
                <a:cs typeface="Noto Sans SemiBold" panose="020B0502040504020204" pitchFamily="34" charset="0"/>
              </a:rPr>
              <a:t>TERIMA KASIH</a:t>
            </a:r>
            <a:endParaRPr lang="en-US" sz="7200" b="1" dirty="0">
              <a:solidFill>
                <a:schemeClr val="bg1"/>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Tree>
    <p:extLst>
      <p:ext uri="{BB962C8B-B14F-4D97-AF65-F5344CB8AC3E}">
        <p14:creationId xmlns:p14="http://schemas.microsoft.com/office/powerpoint/2010/main" val="1516250533"/>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3278198" y="3779593"/>
            <a:ext cx="5638998" cy="1708160"/>
          </a:xfrm>
          <a:prstGeom prst="rect">
            <a:avLst/>
          </a:prstGeom>
          <a:noFill/>
        </p:spPr>
        <p:txBody>
          <a:bodyPr wrap="square" rtlCol="0">
            <a:spAutoFit/>
          </a:bodyPr>
          <a:lstStyle/>
          <a:p>
            <a:pPr algn="ctr"/>
            <a:r>
              <a:rPr lang="id-ID" sz="2100" dirty="0">
                <a:latin typeface="Noto Sans" panose="020B0502040504020204" pitchFamily="34" charset="0"/>
                <a:ea typeface="Noto Sans" panose="020B0502040504020204" pitchFamily="34" charset="0"/>
                <a:cs typeface="Noto Sans" panose="020B0502040504020204" pitchFamily="34" charset="0"/>
              </a:rPr>
              <a:t>Rizki </a:t>
            </a:r>
            <a:r>
              <a:rPr lang="id-ID" sz="2100">
                <a:latin typeface="Noto Sans" panose="020B0502040504020204" pitchFamily="34" charset="0"/>
                <a:ea typeface="Noto Sans" panose="020B0502040504020204" pitchFamily="34" charset="0"/>
                <a:cs typeface="Noto Sans" panose="020B0502040504020204" pitchFamily="34" charset="0"/>
              </a:rPr>
              <a:t>Nur </a:t>
            </a:r>
            <a:r>
              <a:rPr lang="id-ID" sz="2100" smtClean="0">
                <a:latin typeface="Noto Sans" panose="020B0502040504020204" pitchFamily="34" charset="0"/>
                <a:ea typeface="Noto Sans" panose="020B0502040504020204" pitchFamily="34" charset="0"/>
                <a:cs typeface="Noto Sans" panose="020B0502040504020204" pitchFamily="34" charset="0"/>
              </a:rPr>
              <a:t>Rokhim </a:t>
            </a:r>
            <a:r>
              <a:rPr lang="id-ID" sz="2100" dirty="0">
                <a:latin typeface="Noto Sans" panose="020B0502040504020204" pitchFamily="34" charset="0"/>
                <a:ea typeface="Noto Sans" panose="020B0502040504020204" pitchFamily="34" charset="0"/>
                <a:cs typeface="Noto Sans" panose="020B0502040504020204" pitchFamily="34" charset="0"/>
              </a:rPr>
              <a:t>[Co]</a:t>
            </a:r>
          </a:p>
          <a:p>
            <a:pPr algn="ctr"/>
            <a:r>
              <a:rPr lang="id-ID" sz="2100" dirty="0">
                <a:latin typeface="Noto Sans" panose="020B0502040504020204" pitchFamily="34" charset="0"/>
                <a:ea typeface="Noto Sans" panose="020B0502040504020204" pitchFamily="34" charset="0"/>
                <a:cs typeface="Noto Sans" panose="020B0502040504020204" pitchFamily="34" charset="0"/>
              </a:rPr>
              <a:t>Daffa Raka Mahendra [Programmer 1]</a:t>
            </a:r>
          </a:p>
          <a:p>
            <a:pPr algn="ctr"/>
            <a:r>
              <a:rPr lang="id-ID" sz="2100" dirty="0">
                <a:latin typeface="Noto Sans" panose="020B0502040504020204" pitchFamily="34" charset="0"/>
                <a:ea typeface="Noto Sans" panose="020B0502040504020204" pitchFamily="34" charset="0"/>
                <a:cs typeface="Noto Sans" panose="020B0502040504020204" pitchFamily="34" charset="0"/>
              </a:rPr>
              <a:t>Miftakhul Fitria Nugraheni [Programmer 2]</a:t>
            </a:r>
          </a:p>
          <a:p>
            <a:pPr algn="ctr"/>
            <a:r>
              <a:rPr lang="id-ID" sz="2100" dirty="0">
                <a:latin typeface="Noto Sans" panose="020B0502040504020204" pitchFamily="34" charset="0"/>
                <a:ea typeface="Noto Sans" panose="020B0502040504020204" pitchFamily="34" charset="0"/>
                <a:cs typeface="Noto Sans" panose="020B0502040504020204" pitchFamily="34" charset="0"/>
              </a:rPr>
              <a:t>Mohammad Naufal Al Awan [Designer 1]</a:t>
            </a:r>
          </a:p>
          <a:p>
            <a:pPr algn="ctr"/>
            <a:r>
              <a:rPr lang="id-ID" sz="2100" dirty="0">
                <a:latin typeface="Noto Sans" panose="020B0502040504020204" pitchFamily="34" charset="0"/>
                <a:ea typeface="Noto Sans" panose="020B0502040504020204" pitchFamily="34" charset="0"/>
                <a:cs typeface="Noto Sans" panose="020B0502040504020204" pitchFamily="34" charset="0"/>
              </a:rPr>
              <a:t>Citra Risky Septiana [Designer 2]</a:t>
            </a:r>
            <a:endParaRPr lang="es-ES_tradnl" sz="2100" dirty="0">
              <a:latin typeface="Noto Sans" panose="020B0502040504020204" pitchFamily="34" charset="0"/>
              <a:ea typeface="Noto Sans" panose="020B0502040504020204" pitchFamily="34" charset="0"/>
              <a:cs typeface="Noto Sans" panose="020B0502040504020204" pitchFamily="34" charset="0"/>
            </a:endParaRP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703378" y="816271"/>
            <a:ext cx="6788639" cy="1887696"/>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APLIKASI PENDATAAN BUKU</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Tree>
    <p:extLst>
      <p:ext uri="{BB962C8B-B14F-4D97-AF65-F5344CB8AC3E}">
        <p14:creationId xmlns:p14="http://schemas.microsoft.com/office/powerpoint/2010/main" val="252901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3255119" y="1630210"/>
            <a:ext cx="6042459" cy="3000821"/>
          </a:xfrm>
          <a:prstGeom prst="rect">
            <a:avLst/>
          </a:prstGeom>
          <a:noFill/>
        </p:spPr>
        <p:txBody>
          <a:bodyPr wrap="square" rtlCol="0">
            <a:spAutoFit/>
          </a:bodyPr>
          <a:lstStyle/>
          <a:p>
            <a:pPr algn="just"/>
            <a:r>
              <a:rPr lang="id-ID" sz="2100" dirty="0">
                <a:latin typeface="Noto Sans" panose="020B0502040504020204" pitchFamily="34" charset="0"/>
                <a:ea typeface="Noto Sans" panose="020B0502040504020204" pitchFamily="34" charset="0"/>
                <a:cs typeface="Noto Sans" panose="020B0502040504020204" pitchFamily="34" charset="0"/>
              </a:rPr>
              <a:t>	Latar belakang aplikasi pendataan buku ini adalah untuk mempermudah suatu pengguna dalam melakukan pendataan buku. Contohnya di vokasi sendiri terdapat ruang baca didalam ruangan tersebut terdapat beberapa buku untuk di baca tapi tidak untuk di pinjam kan berbeda dengan perpustakaan. Untuk mempermudah pendataan buku di dalam ruang baca tersebut maka bisa memanfaatkan aplikasi ini.</a:t>
            </a:r>
            <a:endParaRPr lang="es-ES_tradnl" sz="2100" dirty="0">
              <a:latin typeface="Noto Sans" panose="020B0502040504020204" pitchFamily="34" charset="0"/>
              <a:ea typeface="Noto Sans" panose="020B0502040504020204" pitchFamily="34" charset="0"/>
              <a:cs typeface="Noto Sans" panose="020B0502040504020204" pitchFamily="34" charset="0"/>
            </a:endParaRP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80301" y="295429"/>
            <a:ext cx="6788639" cy="870688"/>
          </a:xfrm>
          <a:prstGeom prst="rect">
            <a:avLst/>
          </a:prstGeom>
          <a:noFill/>
        </p:spPr>
        <p:txBody>
          <a:bodyPr wrap="square" rtlCol="0" anchor="b">
            <a:spAutoFit/>
          </a:bodyPr>
          <a:lstStyle/>
          <a:p>
            <a:pPr algn="ctr">
              <a:lnSpc>
                <a:spcPts val="7000"/>
              </a:lnSpc>
            </a:pPr>
            <a:r>
              <a:rPr lang="id-ID" sz="36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LATAR BELAKANG</a:t>
            </a:r>
            <a:endParaRPr lang="en-US" sz="36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Tree>
    <p:extLst>
      <p:ext uri="{BB962C8B-B14F-4D97-AF65-F5344CB8AC3E}">
        <p14:creationId xmlns:p14="http://schemas.microsoft.com/office/powerpoint/2010/main" val="411389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834248" y="1723791"/>
            <a:ext cx="6684161" cy="4154984"/>
          </a:xfrm>
          <a:prstGeom prst="rect">
            <a:avLst/>
          </a:prstGeom>
          <a:noFill/>
        </p:spPr>
        <p:txBody>
          <a:bodyPr wrap="square" rtlCol="0">
            <a:spAutoFit/>
          </a:bodyPr>
          <a:lstStyle/>
          <a:p>
            <a:pPr algn="just"/>
            <a:r>
              <a:rPr lang="id-ID" sz="2400" dirty="0"/>
              <a:t>	</a:t>
            </a:r>
            <a:r>
              <a:rPr lang="en-US" sz="2400" dirty="0" err="1"/>
              <a:t>Sistem</a:t>
            </a:r>
            <a:r>
              <a:rPr lang="en-US" sz="2400" dirty="0"/>
              <a:t> </a:t>
            </a:r>
            <a:r>
              <a:rPr lang="en-US" sz="2400" dirty="0" err="1"/>
              <a:t>Aplikasi</a:t>
            </a:r>
            <a:r>
              <a:rPr lang="en-US" sz="2400" dirty="0"/>
              <a:t> </a:t>
            </a:r>
            <a:r>
              <a:rPr lang="en-US" sz="2400" dirty="0" err="1"/>
              <a:t>Pengelolaan</a:t>
            </a:r>
            <a:r>
              <a:rPr lang="en-US" sz="2400" dirty="0"/>
              <a:t> data </a:t>
            </a:r>
            <a:r>
              <a:rPr lang="en-US" sz="2400" dirty="0" err="1"/>
              <a:t>buku</a:t>
            </a:r>
            <a:r>
              <a:rPr lang="en-US" sz="2400" dirty="0"/>
              <a:t> </a:t>
            </a:r>
            <a:r>
              <a:rPr lang="en-US" sz="2400" dirty="0" err="1"/>
              <a:t>adalah</a:t>
            </a:r>
            <a:r>
              <a:rPr lang="en-US" sz="2400" dirty="0"/>
              <a:t> </a:t>
            </a:r>
            <a:r>
              <a:rPr lang="en-US" sz="2400" dirty="0" err="1"/>
              <a:t>sebuah</a:t>
            </a:r>
            <a:r>
              <a:rPr lang="en-US" sz="2400" dirty="0"/>
              <a:t> </a:t>
            </a:r>
            <a:r>
              <a:rPr lang="en-US" sz="2400" dirty="0" err="1"/>
              <a:t>aplikasi</a:t>
            </a:r>
            <a:r>
              <a:rPr lang="en-US" sz="2400" dirty="0"/>
              <a:t> android </a:t>
            </a:r>
            <a:r>
              <a:rPr lang="en-US" sz="2400" dirty="0" err="1"/>
              <a:t>berbasis</a:t>
            </a:r>
            <a:r>
              <a:rPr lang="en-US" sz="2400" dirty="0"/>
              <a:t> </a:t>
            </a:r>
            <a:r>
              <a:rPr lang="en-US" sz="2400" dirty="0" err="1"/>
              <a:t>ios</a:t>
            </a:r>
            <a:r>
              <a:rPr lang="en-US" sz="2400" dirty="0"/>
              <a:t> app, </a:t>
            </a:r>
            <a:r>
              <a:rPr lang="en-US" sz="2400" dirty="0" err="1"/>
              <a:t>dengan</a:t>
            </a:r>
            <a:r>
              <a:rPr lang="en-US" sz="2400" dirty="0"/>
              <a:t> </a:t>
            </a:r>
            <a:r>
              <a:rPr lang="en-US" sz="2400" dirty="0" err="1"/>
              <a:t>menggunakan</a:t>
            </a:r>
            <a:r>
              <a:rPr lang="en-US" sz="2400" dirty="0"/>
              <a:t> </a:t>
            </a:r>
            <a:r>
              <a:rPr lang="en-US" sz="2400" dirty="0" err="1"/>
              <a:t>bahasa</a:t>
            </a:r>
            <a:r>
              <a:rPr lang="en-US" sz="2400" dirty="0"/>
              <a:t> </a:t>
            </a:r>
            <a:r>
              <a:rPr lang="en-US" sz="2400" dirty="0" err="1"/>
              <a:t>pemrograman</a:t>
            </a:r>
            <a:r>
              <a:rPr lang="en-US" sz="2400" dirty="0"/>
              <a:t> Swift </a:t>
            </a:r>
            <a:r>
              <a:rPr lang="en-US" sz="2400" dirty="0" err="1"/>
              <a:t>dan</a:t>
            </a:r>
            <a:r>
              <a:rPr lang="en-US" sz="2400" dirty="0"/>
              <a:t> </a:t>
            </a:r>
            <a:r>
              <a:rPr lang="en-US" sz="2400" dirty="0" err="1"/>
              <a:t>juga</a:t>
            </a:r>
            <a:r>
              <a:rPr lang="en-US" sz="2400" dirty="0"/>
              <a:t> </a:t>
            </a:r>
            <a:r>
              <a:rPr lang="en-US" sz="2400" dirty="0" err="1"/>
              <a:t>menggunakan</a:t>
            </a:r>
            <a:r>
              <a:rPr lang="en-US" sz="2400" dirty="0"/>
              <a:t> database SQLite.</a:t>
            </a:r>
            <a:endParaRPr lang="id-ID" sz="2400" dirty="0"/>
          </a:p>
          <a:p>
            <a:pPr algn="just"/>
            <a:endParaRPr lang="id-ID" sz="2400" dirty="0"/>
          </a:p>
          <a:p>
            <a:pPr algn="just"/>
            <a:r>
              <a:rPr lang="id-ID" sz="2400" dirty="0"/>
              <a:t>	</a:t>
            </a:r>
            <a:r>
              <a:rPr lang="en-US" sz="2400" dirty="0" err="1"/>
              <a:t>Aplikasi</a:t>
            </a:r>
            <a:r>
              <a:rPr lang="en-US" sz="2400" dirty="0"/>
              <a:t> </a:t>
            </a:r>
            <a:r>
              <a:rPr lang="en-US" sz="2400" dirty="0" err="1"/>
              <a:t>ini</a:t>
            </a:r>
            <a:r>
              <a:rPr lang="en-US" sz="2400" dirty="0"/>
              <a:t> </a:t>
            </a:r>
            <a:r>
              <a:rPr lang="en-US" sz="2400" dirty="0" err="1"/>
              <a:t>dimanfaatkan</a:t>
            </a:r>
            <a:r>
              <a:rPr lang="en-US" sz="2400" dirty="0"/>
              <a:t> </a:t>
            </a:r>
            <a:r>
              <a:rPr lang="en-US" sz="2400" dirty="0" err="1"/>
              <a:t>untuk</a:t>
            </a:r>
            <a:r>
              <a:rPr lang="en-US" sz="2400" dirty="0"/>
              <a:t> </a:t>
            </a:r>
            <a:r>
              <a:rPr lang="en-US" sz="2400" dirty="0" err="1"/>
              <a:t>memudahkan</a:t>
            </a:r>
            <a:r>
              <a:rPr lang="en-US" sz="2400" dirty="0"/>
              <a:t> user </a:t>
            </a:r>
            <a:r>
              <a:rPr lang="en-US" sz="2400" dirty="0" err="1"/>
              <a:t>atau</a:t>
            </a:r>
            <a:r>
              <a:rPr lang="en-US" sz="2400" dirty="0"/>
              <a:t> </a:t>
            </a:r>
            <a:r>
              <a:rPr lang="en-US" sz="2400" dirty="0" err="1"/>
              <a:t>pengguna</a:t>
            </a:r>
            <a:r>
              <a:rPr lang="en-US" sz="2400" dirty="0"/>
              <a:t> </a:t>
            </a:r>
            <a:r>
              <a:rPr lang="en-US" sz="2400" dirty="0" err="1"/>
              <a:t>mengelola</a:t>
            </a:r>
            <a:r>
              <a:rPr lang="en-US" sz="2400" dirty="0"/>
              <a:t> </a:t>
            </a:r>
            <a:r>
              <a:rPr lang="en-US" sz="2400" dirty="0" err="1"/>
              <a:t>dan</a:t>
            </a:r>
            <a:r>
              <a:rPr lang="en-US" sz="2400" dirty="0"/>
              <a:t> </a:t>
            </a:r>
            <a:r>
              <a:rPr lang="en-US" sz="2400" dirty="0" err="1"/>
              <a:t>mendata</a:t>
            </a:r>
            <a:r>
              <a:rPr lang="en-US" sz="2400" dirty="0"/>
              <a:t> </a:t>
            </a:r>
            <a:r>
              <a:rPr lang="en-US" sz="2400" dirty="0" err="1"/>
              <a:t>buku</a:t>
            </a:r>
            <a:r>
              <a:rPr lang="en-US" sz="2400" dirty="0"/>
              <a:t> di </a:t>
            </a:r>
            <a:r>
              <a:rPr lang="en-US" sz="2400" dirty="0" err="1"/>
              <a:t>perpustakaan</a:t>
            </a:r>
            <a:r>
              <a:rPr lang="en-US" sz="2400" dirty="0"/>
              <a:t> </a:t>
            </a:r>
            <a:r>
              <a:rPr lang="en-US" sz="2400" dirty="0" err="1"/>
              <a:t>pribadi</a:t>
            </a:r>
            <a:r>
              <a:rPr lang="en-US" sz="2400" dirty="0"/>
              <a:t> </a:t>
            </a:r>
            <a:r>
              <a:rPr lang="en-US" sz="2400" dirty="0" err="1"/>
              <a:t>atau</a:t>
            </a:r>
            <a:r>
              <a:rPr lang="en-US" sz="2400" dirty="0"/>
              <a:t> </a:t>
            </a:r>
            <a:r>
              <a:rPr lang="en-US" sz="2400" dirty="0" err="1"/>
              <a:t>koleksi</a:t>
            </a:r>
            <a:r>
              <a:rPr lang="en-US" sz="2400" dirty="0"/>
              <a:t> </a:t>
            </a:r>
            <a:r>
              <a:rPr lang="en-US" sz="2400" dirty="0" err="1"/>
              <a:t>buku-buku</a:t>
            </a:r>
            <a:r>
              <a:rPr lang="en-US" sz="2400" dirty="0"/>
              <a:t> yang </a:t>
            </a:r>
            <a:r>
              <a:rPr lang="en-US" sz="2400" dirty="0" err="1"/>
              <a:t>dimiliki</a:t>
            </a:r>
            <a:r>
              <a:rPr lang="en-US" sz="2400" dirty="0"/>
              <a:t> </a:t>
            </a:r>
            <a:r>
              <a:rPr lang="en-US" sz="2400" dirty="0" err="1"/>
              <a:t>dengan</a:t>
            </a:r>
            <a:r>
              <a:rPr lang="en-US" sz="2400" dirty="0"/>
              <a:t> </a:t>
            </a:r>
            <a:r>
              <a:rPr lang="en-US" sz="2400" dirty="0" err="1"/>
              <a:t>mendata</a:t>
            </a:r>
            <a:r>
              <a:rPr lang="en-US" sz="2400" dirty="0"/>
              <a:t> </a:t>
            </a:r>
            <a:r>
              <a:rPr lang="en-US" sz="2400" dirty="0" err="1"/>
              <a:t>beberapa</a:t>
            </a:r>
            <a:r>
              <a:rPr lang="en-US" sz="2400" dirty="0"/>
              <a:t> </a:t>
            </a:r>
            <a:r>
              <a:rPr lang="en-US" sz="2400" dirty="0" err="1"/>
              <a:t>informasi</a:t>
            </a:r>
            <a:r>
              <a:rPr lang="en-US" sz="2400" dirty="0"/>
              <a:t> </a:t>
            </a:r>
            <a:r>
              <a:rPr lang="en-US" sz="2400" dirty="0" err="1"/>
              <a:t>seperti</a:t>
            </a:r>
            <a:r>
              <a:rPr lang="en-US" sz="2400" dirty="0"/>
              <a:t> ISBN </a:t>
            </a:r>
            <a:r>
              <a:rPr lang="en-US" sz="2400" dirty="0" err="1"/>
              <a:t>buku</a:t>
            </a:r>
            <a:r>
              <a:rPr lang="en-US" sz="2400" dirty="0"/>
              <a:t>, </a:t>
            </a:r>
            <a:r>
              <a:rPr lang="en-US" sz="2400" dirty="0" err="1"/>
              <a:t>judul</a:t>
            </a:r>
            <a:r>
              <a:rPr lang="en-US" sz="2400" dirty="0"/>
              <a:t> </a:t>
            </a:r>
            <a:r>
              <a:rPr lang="en-US" sz="2400" dirty="0" err="1"/>
              <a:t>buku</a:t>
            </a:r>
            <a:r>
              <a:rPr lang="en-US" sz="2400" dirty="0"/>
              <a:t>, </a:t>
            </a:r>
            <a:r>
              <a:rPr lang="en-US" sz="2400" dirty="0" err="1"/>
              <a:t>pengarang</a:t>
            </a:r>
            <a:r>
              <a:rPr lang="en-US" sz="2400" dirty="0"/>
              <a:t> </a:t>
            </a:r>
            <a:r>
              <a:rPr lang="en-US" sz="2400" dirty="0" err="1"/>
              <a:t>buku</a:t>
            </a:r>
            <a:r>
              <a:rPr lang="en-US" sz="2400" dirty="0"/>
              <a:t>, </a:t>
            </a:r>
            <a:r>
              <a:rPr lang="en-US" sz="2400" dirty="0" err="1"/>
              <a:t>penerbit</a:t>
            </a:r>
            <a:r>
              <a:rPr lang="en-US" sz="2400" dirty="0"/>
              <a:t> </a:t>
            </a:r>
            <a:r>
              <a:rPr lang="en-US" sz="2400" dirty="0" err="1"/>
              <a:t>buku</a:t>
            </a:r>
            <a:r>
              <a:rPr lang="en-US" sz="2400" dirty="0"/>
              <a:t>, </a:t>
            </a:r>
            <a:r>
              <a:rPr lang="en-US" sz="2400" dirty="0" err="1"/>
              <a:t>tahun</a:t>
            </a:r>
            <a:r>
              <a:rPr lang="en-US" sz="2400" dirty="0"/>
              <a:t> </a:t>
            </a:r>
            <a:r>
              <a:rPr lang="en-US" sz="2400" dirty="0" err="1"/>
              <a:t>buku</a:t>
            </a:r>
            <a:r>
              <a:rPr lang="en-US" sz="2400" dirty="0"/>
              <a:t>, </a:t>
            </a:r>
            <a:r>
              <a:rPr lang="en-US" sz="2400" dirty="0" err="1"/>
              <a:t>jumlah</a:t>
            </a:r>
            <a:r>
              <a:rPr lang="en-US" sz="2400" dirty="0"/>
              <a:t> </a:t>
            </a:r>
            <a:r>
              <a:rPr lang="en-US" sz="2400" dirty="0" err="1"/>
              <a:t>buku</a:t>
            </a:r>
            <a:r>
              <a:rPr lang="en-US" sz="2400" dirty="0"/>
              <a:t>. </a:t>
            </a:r>
            <a:endParaRPr lang="id-ID" sz="2400" dirty="0"/>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42301" y="405238"/>
            <a:ext cx="6788639" cy="882357"/>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DESKRIPSI APLIKASI</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Tree>
    <p:extLst>
      <p:ext uri="{BB962C8B-B14F-4D97-AF65-F5344CB8AC3E}">
        <p14:creationId xmlns:p14="http://schemas.microsoft.com/office/powerpoint/2010/main" val="304725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807857" y="1271953"/>
            <a:ext cx="6684161"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User </a:t>
            </a:r>
            <a:r>
              <a:rPr lang="en-US" sz="2400" dirty="0" err="1"/>
              <a:t>pertama</a:t>
            </a:r>
            <a:r>
              <a:rPr lang="en-US" sz="2400" dirty="0"/>
              <a:t> kali </a:t>
            </a:r>
            <a:r>
              <a:rPr lang="en-US" sz="2400" dirty="0" err="1"/>
              <a:t>buka</a:t>
            </a:r>
            <a:r>
              <a:rPr lang="en-US" sz="2400" dirty="0"/>
              <a:t> </a:t>
            </a:r>
            <a:r>
              <a:rPr lang="en-US" sz="2400" dirty="0" err="1"/>
              <a:t>akan</a:t>
            </a:r>
            <a:r>
              <a:rPr lang="en-US" sz="2400" dirty="0"/>
              <a:t> </a:t>
            </a:r>
            <a:r>
              <a:rPr lang="en-US" sz="2400" dirty="0" err="1"/>
              <a:t>tampil</a:t>
            </a:r>
            <a:r>
              <a:rPr lang="en-US" sz="2400" dirty="0"/>
              <a:t> </a:t>
            </a:r>
            <a:r>
              <a:rPr lang="en-US" sz="2400" dirty="0" err="1"/>
              <a:t>tampilan</a:t>
            </a:r>
            <a:r>
              <a:rPr lang="en-US" sz="2400" dirty="0"/>
              <a:t> menu yang </a:t>
            </a:r>
            <a:r>
              <a:rPr lang="en-US" sz="2400" dirty="0" err="1"/>
              <a:t>berisi</a:t>
            </a:r>
            <a:r>
              <a:rPr lang="en-US" sz="2400" dirty="0"/>
              <a:t> </a:t>
            </a:r>
            <a:r>
              <a:rPr lang="en-US" sz="2400" dirty="0" err="1"/>
              <a:t>tombol</a:t>
            </a:r>
            <a:r>
              <a:rPr lang="en-US" sz="2400" dirty="0"/>
              <a:t> login dan daftar.</a:t>
            </a:r>
          </a:p>
          <a:p>
            <a:pPr marL="342900" indent="-342900" algn="just">
              <a:buFont typeface="Arial" panose="020B0604020202020204" pitchFamily="34" charset="0"/>
              <a:buChar char="•"/>
            </a:pPr>
            <a:r>
              <a:rPr lang="en-US" sz="2400" dirty="0" err="1"/>
              <a:t>Jika</a:t>
            </a:r>
            <a:r>
              <a:rPr lang="en-US" sz="2400" dirty="0"/>
              <a:t> user </a:t>
            </a:r>
            <a:r>
              <a:rPr lang="en-US" sz="2400" dirty="0" err="1"/>
              <a:t>belum</a:t>
            </a:r>
            <a:r>
              <a:rPr lang="en-US" sz="2400" dirty="0"/>
              <a:t> </a:t>
            </a:r>
            <a:r>
              <a:rPr lang="en-US" sz="2400" dirty="0" err="1"/>
              <a:t>mempunyai</a:t>
            </a:r>
            <a:r>
              <a:rPr lang="en-US" sz="2400" dirty="0"/>
              <a:t> </a:t>
            </a:r>
            <a:r>
              <a:rPr lang="en-US" sz="2400" dirty="0" err="1"/>
              <a:t>akun</a:t>
            </a:r>
            <a:r>
              <a:rPr lang="en-US" sz="2400" dirty="0"/>
              <a:t>, </a:t>
            </a:r>
            <a:r>
              <a:rPr lang="en-US" sz="2400" dirty="0" err="1"/>
              <a:t>ada</a:t>
            </a:r>
            <a:r>
              <a:rPr lang="en-US" sz="2400" dirty="0"/>
              <a:t> </a:t>
            </a:r>
            <a:r>
              <a:rPr lang="en-US" sz="2400" dirty="0" err="1"/>
              <a:t>fitur</a:t>
            </a:r>
            <a:r>
              <a:rPr lang="en-US" sz="2400" dirty="0"/>
              <a:t> daftar. Dan </a:t>
            </a:r>
            <a:r>
              <a:rPr lang="en-US" sz="2400" dirty="0" err="1"/>
              <a:t>jika</a:t>
            </a:r>
            <a:r>
              <a:rPr lang="en-US" sz="2400" dirty="0"/>
              <a:t> user </a:t>
            </a:r>
            <a:r>
              <a:rPr lang="en-US" sz="2400" dirty="0" err="1"/>
              <a:t>sudah</a:t>
            </a:r>
            <a:r>
              <a:rPr lang="en-US" sz="2400" dirty="0"/>
              <a:t> </a:t>
            </a:r>
            <a:r>
              <a:rPr lang="en-US" sz="2400" dirty="0" err="1"/>
              <a:t>mempunyai</a:t>
            </a:r>
            <a:r>
              <a:rPr lang="en-US" sz="2400" dirty="0"/>
              <a:t> </a:t>
            </a:r>
            <a:r>
              <a:rPr lang="en-US" sz="2400" dirty="0" err="1"/>
              <a:t>akun</a:t>
            </a:r>
            <a:r>
              <a:rPr lang="en-US" sz="2400" dirty="0"/>
              <a:t> </a:t>
            </a:r>
            <a:r>
              <a:rPr lang="en-US" sz="2400" dirty="0" err="1"/>
              <a:t>bisa</a:t>
            </a:r>
            <a:r>
              <a:rPr lang="en-US" sz="2400" dirty="0"/>
              <a:t> </a:t>
            </a:r>
            <a:r>
              <a:rPr lang="en-US" sz="2400" dirty="0" err="1"/>
              <a:t>masuk</a:t>
            </a:r>
            <a:r>
              <a:rPr lang="en-US" sz="2400" dirty="0"/>
              <a:t> </a:t>
            </a:r>
            <a:r>
              <a:rPr lang="en-US" sz="2400" dirty="0" err="1"/>
              <a:t>ke</a:t>
            </a:r>
            <a:r>
              <a:rPr lang="en-US" sz="2400" dirty="0"/>
              <a:t> </a:t>
            </a:r>
            <a:r>
              <a:rPr lang="en-US" sz="2400" dirty="0" err="1"/>
              <a:t>halaman</a:t>
            </a:r>
            <a:r>
              <a:rPr lang="en-US" sz="2400" dirty="0"/>
              <a:t> login</a:t>
            </a:r>
          </a:p>
          <a:p>
            <a:pPr marL="342900" indent="-342900" algn="just">
              <a:buFont typeface="Arial" panose="020B0604020202020204" pitchFamily="34" charset="0"/>
              <a:buChar char="•"/>
            </a:pPr>
            <a:r>
              <a:rPr lang="en-US" sz="2400" dirty="0"/>
              <a:t> </a:t>
            </a:r>
            <a:r>
              <a:rPr lang="en-US" sz="2400" dirty="0" err="1"/>
              <a:t>kemudian</a:t>
            </a:r>
            <a:r>
              <a:rPr lang="en-US" sz="2400" dirty="0"/>
              <a:t> </a:t>
            </a:r>
            <a:r>
              <a:rPr lang="en-US" sz="2400" dirty="0" err="1"/>
              <a:t>jika</a:t>
            </a:r>
            <a:r>
              <a:rPr lang="en-US" sz="2400" dirty="0"/>
              <a:t> </a:t>
            </a:r>
            <a:r>
              <a:rPr lang="en-US" sz="2400" dirty="0" err="1"/>
              <a:t>sudah</a:t>
            </a:r>
            <a:r>
              <a:rPr lang="en-US" sz="2400" dirty="0"/>
              <a:t> login </a:t>
            </a:r>
            <a:r>
              <a:rPr lang="en-US" sz="2400" dirty="0" err="1"/>
              <a:t>maka</a:t>
            </a:r>
            <a:r>
              <a:rPr lang="en-US" sz="2400" dirty="0"/>
              <a:t> </a:t>
            </a:r>
            <a:r>
              <a:rPr lang="en-US" sz="2400" dirty="0" err="1"/>
              <a:t>akan</a:t>
            </a:r>
            <a:r>
              <a:rPr lang="en-US" sz="2400" dirty="0"/>
              <a:t> </a:t>
            </a:r>
            <a:r>
              <a:rPr lang="en-US" sz="2400" dirty="0" err="1"/>
              <a:t>masuk</a:t>
            </a:r>
            <a:r>
              <a:rPr lang="en-US" sz="2400" dirty="0"/>
              <a:t> </a:t>
            </a:r>
            <a:r>
              <a:rPr lang="en-US" sz="2400" dirty="0" err="1"/>
              <a:t>ke</a:t>
            </a:r>
            <a:r>
              <a:rPr lang="en-US" sz="2400" dirty="0"/>
              <a:t> </a:t>
            </a:r>
            <a:r>
              <a:rPr lang="en-US" sz="2400" dirty="0" err="1"/>
              <a:t>halaman</a:t>
            </a:r>
            <a:r>
              <a:rPr lang="en-US" sz="2400" dirty="0"/>
              <a:t> home, yang </a:t>
            </a:r>
            <a:r>
              <a:rPr lang="en-US" sz="2400" dirty="0" err="1"/>
              <a:t>berisi</a:t>
            </a:r>
            <a:r>
              <a:rPr lang="en-US" sz="2400" dirty="0"/>
              <a:t> </a:t>
            </a:r>
            <a:r>
              <a:rPr lang="en-US" sz="2400" dirty="0" err="1"/>
              <a:t>informasi</a:t>
            </a:r>
            <a:r>
              <a:rPr lang="en-US" sz="2400" dirty="0"/>
              <a:t> </a:t>
            </a:r>
            <a:r>
              <a:rPr lang="en-US" sz="2400" dirty="0" err="1"/>
              <a:t>jumlah</a:t>
            </a:r>
            <a:r>
              <a:rPr lang="en-US" sz="2400" dirty="0"/>
              <a:t> </a:t>
            </a:r>
            <a:r>
              <a:rPr lang="en-US" sz="2400" dirty="0" err="1"/>
              <a:t>buku</a:t>
            </a:r>
            <a:r>
              <a:rPr lang="en-US" sz="2400" dirty="0"/>
              <a:t> </a:t>
            </a:r>
            <a:r>
              <a:rPr lang="en-US" sz="2400" dirty="0" err="1"/>
              <a:t>berdasarkan</a:t>
            </a:r>
            <a:r>
              <a:rPr lang="en-US" sz="2400" dirty="0"/>
              <a:t> </a:t>
            </a:r>
            <a:r>
              <a:rPr lang="en-US" sz="2400" dirty="0" err="1"/>
              <a:t>kategori</a:t>
            </a:r>
            <a:r>
              <a:rPr lang="en-US" sz="2400" dirty="0"/>
              <a:t>. Dan juga </a:t>
            </a:r>
            <a:r>
              <a:rPr lang="en-US" sz="2400" dirty="0" err="1"/>
              <a:t>ada</a:t>
            </a:r>
            <a:r>
              <a:rPr lang="en-US" sz="2400" dirty="0"/>
              <a:t> </a:t>
            </a:r>
            <a:r>
              <a:rPr lang="en-US" sz="2400" dirty="0" err="1"/>
              <a:t>tombol</a:t>
            </a:r>
            <a:r>
              <a:rPr lang="en-US" sz="2400" dirty="0"/>
              <a:t> </a:t>
            </a:r>
            <a:r>
              <a:rPr lang="en-US" sz="2400" dirty="0" err="1"/>
              <a:t>tambah</a:t>
            </a:r>
            <a:r>
              <a:rPr lang="en-US" sz="2400" dirty="0"/>
              <a:t> data.</a:t>
            </a:r>
          </a:p>
          <a:p>
            <a:pPr marL="342900" indent="-342900" algn="just">
              <a:buFont typeface="Arial" panose="020B0604020202020204" pitchFamily="34" charset="0"/>
              <a:buChar char="•"/>
            </a:pPr>
            <a:r>
              <a:rPr lang="en-US" sz="2400" dirty="0" err="1"/>
              <a:t>Lalu</a:t>
            </a:r>
            <a:r>
              <a:rPr lang="en-US" sz="2400" dirty="0"/>
              <a:t> user </a:t>
            </a:r>
            <a:r>
              <a:rPr lang="en-US" sz="2400" dirty="0" err="1"/>
              <a:t>dapat</a:t>
            </a:r>
            <a:r>
              <a:rPr lang="en-US" sz="2400" dirty="0"/>
              <a:t> </a:t>
            </a:r>
            <a:r>
              <a:rPr lang="en-US" sz="2400" dirty="0" err="1"/>
              <a:t>pindah</a:t>
            </a:r>
            <a:r>
              <a:rPr lang="en-US" sz="2400" dirty="0"/>
              <a:t> </a:t>
            </a:r>
            <a:r>
              <a:rPr lang="en-US" sz="2400" dirty="0" err="1"/>
              <a:t>ke</a:t>
            </a:r>
            <a:r>
              <a:rPr lang="en-US" sz="2400" dirty="0"/>
              <a:t> </a:t>
            </a:r>
            <a:r>
              <a:rPr lang="en-US" sz="2400" dirty="0" err="1"/>
              <a:t>halaman</a:t>
            </a:r>
            <a:r>
              <a:rPr lang="en-US" sz="2400" dirty="0"/>
              <a:t> </a:t>
            </a:r>
            <a:r>
              <a:rPr lang="en-US" sz="2400" dirty="0" err="1"/>
              <a:t>tambah</a:t>
            </a:r>
            <a:r>
              <a:rPr lang="en-US" sz="2400" dirty="0"/>
              <a:t> data </a:t>
            </a:r>
            <a:r>
              <a:rPr lang="en-US" sz="2400" dirty="0" err="1"/>
              <a:t>buku</a:t>
            </a:r>
            <a:r>
              <a:rPr lang="en-US" sz="2400" dirty="0"/>
              <a:t> </a:t>
            </a:r>
            <a:r>
              <a:rPr lang="en-US" sz="2400" dirty="0" err="1"/>
              <a:t>dengan</a:t>
            </a:r>
            <a:r>
              <a:rPr lang="en-US" sz="2400" dirty="0"/>
              <a:t> </a:t>
            </a:r>
            <a:r>
              <a:rPr lang="en-US" sz="2400" dirty="0" err="1"/>
              <a:t>menekan</a:t>
            </a:r>
            <a:r>
              <a:rPr lang="en-US" sz="2400" dirty="0"/>
              <a:t> </a:t>
            </a:r>
            <a:r>
              <a:rPr lang="en-US" sz="2400" dirty="0" err="1"/>
              <a:t>tombol</a:t>
            </a:r>
            <a:r>
              <a:rPr lang="en-US" sz="2400" dirty="0"/>
              <a:t> </a:t>
            </a:r>
            <a:r>
              <a:rPr lang="en-US" sz="2400" dirty="0" err="1"/>
              <a:t>tambah</a:t>
            </a:r>
            <a:r>
              <a:rPr lang="en-US" sz="2400" dirty="0"/>
              <a:t> data di home</a:t>
            </a:r>
          </a:p>
          <a:p>
            <a:pPr marL="342900" indent="-342900" algn="just">
              <a:buFont typeface="Arial" panose="020B0604020202020204" pitchFamily="34" charset="0"/>
              <a:buChar char="•"/>
            </a:pPr>
            <a:r>
              <a:rPr lang="en-US" sz="2400" dirty="0"/>
              <a:t>Di </a:t>
            </a:r>
            <a:r>
              <a:rPr lang="en-US" sz="2400" dirty="0" err="1"/>
              <a:t>halaman</a:t>
            </a:r>
            <a:r>
              <a:rPr lang="en-US" sz="2400" dirty="0"/>
              <a:t> </a:t>
            </a:r>
            <a:r>
              <a:rPr lang="en-US" sz="2400" dirty="0" err="1"/>
              <a:t>tambah</a:t>
            </a:r>
            <a:r>
              <a:rPr lang="en-US" sz="2400" dirty="0"/>
              <a:t> data, user </a:t>
            </a:r>
            <a:r>
              <a:rPr lang="en-US" sz="2400" dirty="0" err="1"/>
              <a:t>dapat</a:t>
            </a:r>
            <a:r>
              <a:rPr lang="en-US" sz="2400" dirty="0"/>
              <a:t> </a:t>
            </a:r>
            <a:r>
              <a:rPr lang="en-US" sz="2400" dirty="0" err="1"/>
              <a:t>melihat</a:t>
            </a:r>
            <a:r>
              <a:rPr lang="en-US" sz="2400" dirty="0"/>
              <a:t>, </a:t>
            </a:r>
            <a:r>
              <a:rPr lang="en-US" sz="2400" dirty="0" err="1"/>
              <a:t>menambah</a:t>
            </a:r>
            <a:r>
              <a:rPr lang="en-US" sz="2400" dirty="0"/>
              <a:t>, </a:t>
            </a:r>
            <a:r>
              <a:rPr lang="en-US" sz="2400" dirty="0" err="1"/>
              <a:t>mengedit</a:t>
            </a:r>
            <a:r>
              <a:rPr lang="en-US" sz="2400" dirty="0"/>
              <a:t>, </a:t>
            </a:r>
            <a:r>
              <a:rPr lang="en-US" sz="2400" dirty="0" err="1"/>
              <a:t>menghapus</a:t>
            </a:r>
            <a:r>
              <a:rPr lang="en-US" sz="2400" dirty="0"/>
              <a:t> data </a:t>
            </a:r>
            <a:r>
              <a:rPr lang="en-US" sz="2400" dirty="0" err="1"/>
              <a:t>buku</a:t>
            </a:r>
            <a:r>
              <a:rPr lang="en-US" sz="2400" dirty="0"/>
              <a:t> </a:t>
            </a:r>
            <a:r>
              <a:rPr lang="en-US" sz="2400" dirty="0" err="1"/>
              <a:t>sesuai</a:t>
            </a:r>
            <a:r>
              <a:rPr lang="en-US" sz="2400" dirty="0"/>
              <a:t> </a:t>
            </a:r>
            <a:r>
              <a:rPr lang="en-US" sz="2400" dirty="0" err="1"/>
              <a:t>keinginan</a:t>
            </a:r>
            <a:r>
              <a:rPr lang="en-US" sz="2400"/>
              <a:t> user.</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534776" y="104827"/>
            <a:ext cx="6788639" cy="901016"/>
          </a:xfrm>
          <a:prstGeom prst="rect">
            <a:avLst/>
          </a:prstGeom>
          <a:noFill/>
        </p:spPr>
        <p:txBody>
          <a:bodyPr wrap="square" rtlCol="0" anchor="b">
            <a:spAutoFit/>
          </a:bodyPr>
          <a:lstStyle/>
          <a:p>
            <a:pPr algn="ctr">
              <a:lnSpc>
                <a:spcPts val="7000"/>
              </a:lnSpc>
            </a:pPr>
            <a:r>
              <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ALUR APLIKASI</a:t>
            </a:r>
          </a:p>
        </p:txBody>
      </p:sp>
    </p:spTree>
    <p:extLst>
      <p:ext uri="{BB962C8B-B14F-4D97-AF65-F5344CB8AC3E}">
        <p14:creationId xmlns:p14="http://schemas.microsoft.com/office/powerpoint/2010/main" val="1825004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04301" y="261689"/>
            <a:ext cx="6788639" cy="882357"/>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METODE WATERFALL</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pic>
        <p:nvPicPr>
          <p:cNvPr id="206" name="Picture 205" descr="Image result for metode waterfall"/>
          <p:cNvPicPr/>
          <p:nvPr/>
        </p:nvPicPr>
        <p:blipFill>
          <a:blip r:embed="rId2">
            <a:extLst>
              <a:ext uri="{28A0092B-C50C-407E-A947-70E740481C1C}">
                <a14:useLocalDpi xmlns:a14="http://schemas.microsoft.com/office/drawing/2010/main" val="0"/>
              </a:ext>
            </a:extLst>
          </a:blip>
          <a:srcRect/>
          <a:stretch>
            <a:fillRect/>
          </a:stretch>
        </p:blipFill>
        <p:spPr>
          <a:xfrm>
            <a:off x="3022868" y="1552776"/>
            <a:ext cx="6412703" cy="3816181"/>
          </a:xfrm>
          <a:prstGeom prst="rect">
            <a:avLst/>
          </a:prstGeom>
          <a:noFill/>
          <a:ln>
            <a:noFill/>
          </a:ln>
        </p:spPr>
      </p:pic>
    </p:spTree>
    <p:extLst>
      <p:ext uri="{BB962C8B-B14F-4D97-AF65-F5344CB8AC3E}">
        <p14:creationId xmlns:p14="http://schemas.microsoft.com/office/powerpoint/2010/main" val="71247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04301" y="154031"/>
            <a:ext cx="6788639" cy="990015"/>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USE CASE DIAGRAM</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pic>
        <p:nvPicPr>
          <p:cNvPr id="207" name="Picture 206"/>
          <p:cNvPicPr/>
          <p:nvPr/>
        </p:nvPicPr>
        <p:blipFill>
          <a:blip r:embed="rId2"/>
          <a:srcRect l="3757" t="11252" r="2146" b="11196"/>
          <a:stretch>
            <a:fillRect/>
          </a:stretch>
        </p:blipFill>
        <p:spPr>
          <a:xfrm>
            <a:off x="3130657" y="2128068"/>
            <a:ext cx="5997803" cy="3084749"/>
          </a:xfrm>
          <a:prstGeom prst="rect">
            <a:avLst/>
          </a:prstGeom>
          <a:ln>
            <a:noFill/>
          </a:ln>
        </p:spPr>
      </p:pic>
    </p:spTree>
    <p:extLst>
      <p:ext uri="{BB962C8B-B14F-4D97-AF65-F5344CB8AC3E}">
        <p14:creationId xmlns:p14="http://schemas.microsoft.com/office/powerpoint/2010/main" val="405518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234" name="TextBox 233">
            <a:extLst>
              <a:ext uri="{FF2B5EF4-FFF2-40B4-BE49-F238E27FC236}">
                <a16:creationId xmlns:a16="http://schemas.microsoft.com/office/drawing/2014/main" xmlns="" id="{A90D9147-49C0-6A4B-9222-A40E04CA3632}"/>
              </a:ext>
            </a:extLst>
          </p:cNvPr>
          <p:cNvSpPr txBox="1"/>
          <p:nvPr/>
        </p:nvSpPr>
        <p:spPr>
          <a:xfrm>
            <a:off x="2604301" y="261689"/>
            <a:ext cx="6788639" cy="882357"/>
          </a:xfrm>
          <a:prstGeom prst="rect">
            <a:avLst/>
          </a:prstGeom>
          <a:noFill/>
        </p:spPr>
        <p:txBody>
          <a:bodyPr wrap="square" rtlCol="0" anchor="b">
            <a:spAutoFit/>
          </a:bodyPr>
          <a:lstStyle/>
          <a:p>
            <a:pPr algn="ctr">
              <a:lnSpc>
                <a:spcPts val="7000"/>
              </a:lnSpc>
            </a:pPr>
            <a:r>
              <a:rPr lang="id-ID"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rPr>
              <a:t>FLOWCHART</a:t>
            </a:r>
            <a:endParaRPr lang="en-US" sz="4000" b="1" spc="60" dirty="0">
              <a:solidFill>
                <a:schemeClr val="tx2"/>
              </a:solidFill>
              <a:latin typeface="Noto Sans SemiBold" panose="020B0502040504020204" pitchFamily="34" charset="0"/>
              <a:ea typeface="Noto Sans SemiBold" panose="020B0502040504020204" pitchFamily="34" charset="0"/>
              <a:cs typeface="Noto Sans SemiBold" panose="020B0502040504020204" pitchFamily="34" charset="0"/>
            </a:endParaRPr>
          </a:p>
        </p:txBody>
      </p:sp>
      <p:sp>
        <p:nvSpPr>
          <p:cNvPr id="3" name="TextBox 2"/>
          <p:cNvSpPr txBox="1"/>
          <p:nvPr/>
        </p:nvSpPr>
        <p:spPr>
          <a:xfrm>
            <a:off x="3037761" y="1393253"/>
            <a:ext cx="2622777" cy="369332"/>
          </a:xfrm>
          <a:prstGeom prst="rect">
            <a:avLst/>
          </a:prstGeom>
          <a:noFill/>
        </p:spPr>
        <p:txBody>
          <a:bodyPr wrap="square" rtlCol="0">
            <a:spAutoFit/>
          </a:bodyPr>
          <a:lstStyle/>
          <a:p>
            <a:r>
              <a:rPr lang="id-ID" dirty="0"/>
              <a:t>1. Daftar </a:t>
            </a:r>
          </a:p>
        </p:txBody>
      </p:sp>
      <p:pic>
        <p:nvPicPr>
          <p:cNvPr id="207" name="Picture 206"/>
          <p:cNvPicPr/>
          <p:nvPr/>
        </p:nvPicPr>
        <p:blipFill>
          <a:blip r:embed="rId2"/>
          <a:stretch>
            <a:fillRect/>
          </a:stretch>
        </p:blipFill>
        <p:spPr>
          <a:xfrm>
            <a:off x="3070044" y="1783467"/>
            <a:ext cx="2339240" cy="4391458"/>
          </a:xfrm>
          <a:prstGeom prst="rect">
            <a:avLst/>
          </a:prstGeom>
        </p:spPr>
      </p:pic>
      <p:sp>
        <p:nvSpPr>
          <p:cNvPr id="208" name="TextBox 207"/>
          <p:cNvSpPr txBox="1"/>
          <p:nvPr/>
        </p:nvSpPr>
        <p:spPr>
          <a:xfrm>
            <a:off x="6550023" y="1393253"/>
            <a:ext cx="2622777" cy="369332"/>
          </a:xfrm>
          <a:prstGeom prst="rect">
            <a:avLst/>
          </a:prstGeom>
          <a:noFill/>
        </p:spPr>
        <p:txBody>
          <a:bodyPr wrap="square" rtlCol="0">
            <a:spAutoFit/>
          </a:bodyPr>
          <a:lstStyle/>
          <a:p>
            <a:r>
              <a:rPr lang="id-ID" dirty="0"/>
              <a:t>2. Login</a:t>
            </a:r>
          </a:p>
        </p:txBody>
      </p:sp>
      <p:pic>
        <p:nvPicPr>
          <p:cNvPr id="209" name="Picture 208" descr="D:\Kuliah\IOS\UTS\Flowchart Login.png"/>
          <p:cNvPicPr/>
          <p:nvPr/>
        </p:nvPicPr>
        <p:blipFill>
          <a:blip r:embed="rId3">
            <a:extLst>
              <a:ext uri="{28A0092B-C50C-407E-A947-70E740481C1C}">
                <a14:useLocalDpi xmlns:a14="http://schemas.microsoft.com/office/drawing/2010/main" val="0"/>
              </a:ext>
            </a:extLst>
          </a:blip>
          <a:srcRect/>
          <a:stretch>
            <a:fillRect/>
          </a:stretch>
        </p:blipFill>
        <p:spPr>
          <a:xfrm>
            <a:off x="6648541" y="1783467"/>
            <a:ext cx="2649039" cy="4179292"/>
          </a:xfrm>
          <a:prstGeom prst="rect">
            <a:avLst/>
          </a:prstGeom>
          <a:noFill/>
          <a:ln>
            <a:noFill/>
          </a:ln>
        </p:spPr>
      </p:pic>
    </p:spTree>
    <p:extLst>
      <p:ext uri="{BB962C8B-B14F-4D97-AF65-F5344CB8AC3E}">
        <p14:creationId xmlns:p14="http://schemas.microsoft.com/office/powerpoint/2010/main" val="170000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C402F4B-593D-5A41-A58B-D95E48502760}"/>
              </a:ext>
            </a:extLst>
          </p:cNvPr>
          <p:cNvGrpSpPr/>
          <p:nvPr/>
        </p:nvGrpSpPr>
        <p:grpSpPr>
          <a:xfrm>
            <a:off x="109883" y="23444"/>
            <a:ext cx="11975576" cy="6834556"/>
            <a:chOff x="-597370" y="-393904"/>
            <a:chExt cx="13398972" cy="7745642"/>
          </a:xfrm>
        </p:grpSpPr>
        <p:grpSp>
          <p:nvGrpSpPr>
            <p:cNvPr id="64" name="Group 63">
              <a:extLst>
                <a:ext uri="{FF2B5EF4-FFF2-40B4-BE49-F238E27FC236}">
                  <a16:creationId xmlns:a16="http://schemas.microsoft.com/office/drawing/2014/main" xmlns="" id="{86A3E1D1-24EE-8241-B667-C5471CA5E488}"/>
                </a:ext>
              </a:extLst>
            </p:cNvPr>
            <p:cNvGrpSpPr>
              <a:grpSpLocks noChangeAspect="1"/>
            </p:cNvGrpSpPr>
            <p:nvPr/>
          </p:nvGrpSpPr>
          <p:grpSpPr>
            <a:xfrm rot="10800000">
              <a:off x="-597370" y="-328896"/>
              <a:ext cx="3312000" cy="7355226"/>
              <a:chOff x="-528478" y="549275"/>
              <a:chExt cx="2916078" cy="6475971"/>
            </a:xfrm>
          </p:grpSpPr>
          <p:grpSp>
            <p:nvGrpSpPr>
              <p:cNvPr id="65" name="Group 7">
                <a:extLst>
                  <a:ext uri="{FF2B5EF4-FFF2-40B4-BE49-F238E27FC236}">
                    <a16:creationId xmlns:a16="http://schemas.microsoft.com/office/drawing/2014/main" xmlns="" id="{DA769931-8BC7-F94C-9EEB-0C5EDAC41BA3}"/>
                  </a:ext>
                </a:extLst>
              </p:cNvPr>
              <p:cNvGrpSpPr>
                <a:grpSpLocks/>
              </p:cNvGrpSpPr>
              <p:nvPr/>
            </p:nvGrpSpPr>
            <p:grpSpPr bwMode="auto">
              <a:xfrm>
                <a:off x="-288577" y="549275"/>
                <a:ext cx="2676177" cy="2049196"/>
                <a:chOff x="4879357" y="-511351"/>
                <a:chExt cx="2676829" cy="2048905"/>
              </a:xfrm>
            </p:grpSpPr>
            <p:sp>
              <p:nvSpPr>
                <p:cNvPr id="118" name="Freeform 25">
                  <a:extLst>
                    <a:ext uri="{FF2B5EF4-FFF2-40B4-BE49-F238E27FC236}">
                      <a16:creationId xmlns:a16="http://schemas.microsoft.com/office/drawing/2014/main" xmlns="" id="{58B01A8F-E911-CE40-8CC1-8B55364B67E0}"/>
                    </a:ext>
                  </a:extLst>
                </p:cNvPr>
                <p:cNvSpPr>
                  <a:spLocks noChangeArrowheads="1"/>
                </p:cNvSpPr>
                <p:nvPr/>
              </p:nvSpPr>
              <p:spPr bwMode="auto">
                <a:xfrm>
                  <a:off x="5251886" y="-511351"/>
                  <a:ext cx="1847281" cy="1962496"/>
                </a:xfrm>
                <a:custGeom>
                  <a:avLst/>
                  <a:gdLst>
                    <a:gd name="T0" fmla="*/ 1159991 w 4244"/>
                    <a:gd name="T1" fmla="*/ 594933 h 4506"/>
                    <a:gd name="T2" fmla="*/ 1048998 w 4244"/>
                    <a:gd name="T3" fmla="*/ 483873 h 4506"/>
                    <a:gd name="T4" fmla="*/ 1048998 w 4244"/>
                    <a:gd name="T5" fmla="*/ 483873 h 4506"/>
                    <a:gd name="T6" fmla="*/ 1290572 w 4244"/>
                    <a:gd name="T7" fmla="*/ 372378 h 4506"/>
                    <a:gd name="T8" fmla="*/ 1477302 w 4244"/>
                    <a:gd name="T9" fmla="*/ 185971 h 4506"/>
                    <a:gd name="T10" fmla="*/ 1290572 w 4244"/>
                    <a:gd name="T11" fmla="*/ 0 h 4506"/>
                    <a:gd name="T12" fmla="*/ 419164 w 4244"/>
                    <a:gd name="T13" fmla="*/ 0 h 4506"/>
                    <a:gd name="T14" fmla="*/ 233304 w 4244"/>
                    <a:gd name="T15" fmla="*/ 185971 h 4506"/>
                    <a:gd name="T16" fmla="*/ 640716 w 4244"/>
                    <a:gd name="T17" fmla="*/ 372378 h 4506"/>
                    <a:gd name="T18" fmla="*/ 751709 w 4244"/>
                    <a:gd name="T19" fmla="*/ 483873 h 4506"/>
                    <a:gd name="T20" fmla="*/ 751709 w 4244"/>
                    <a:gd name="T21" fmla="*/ 483873 h 4506"/>
                    <a:gd name="T22" fmla="*/ 335157 w 4244"/>
                    <a:gd name="T23" fmla="*/ 594933 h 4506"/>
                    <a:gd name="T24" fmla="*/ 183683 w 4244"/>
                    <a:gd name="T25" fmla="*/ 746062 h 4506"/>
                    <a:gd name="T26" fmla="*/ 335157 w 4244"/>
                    <a:gd name="T27" fmla="*/ 897626 h 4506"/>
                    <a:gd name="T28" fmla="*/ 432222 w 4244"/>
                    <a:gd name="T29" fmla="*/ 897626 h 4506"/>
                    <a:gd name="T30" fmla="*/ 543216 w 4244"/>
                    <a:gd name="T31" fmla="*/ 1008686 h 4506"/>
                    <a:gd name="T32" fmla="*/ 151038 w 4244"/>
                    <a:gd name="T33" fmla="*/ 1119746 h 4506"/>
                    <a:gd name="T34" fmla="*/ 0 w 4244"/>
                    <a:gd name="T35" fmla="*/ 1270875 h 4506"/>
                    <a:gd name="T36" fmla="*/ 151038 w 4244"/>
                    <a:gd name="T37" fmla="*/ 1422875 h 4506"/>
                    <a:gd name="T38" fmla="*/ 688160 w 4244"/>
                    <a:gd name="T39" fmla="*/ 1422875 h 4506"/>
                    <a:gd name="T40" fmla="*/ 805683 w 4244"/>
                    <a:gd name="T41" fmla="*/ 1540903 h 4506"/>
                    <a:gd name="T42" fmla="*/ 673796 w 4244"/>
                    <a:gd name="T43" fmla="*/ 1658496 h 4506"/>
                    <a:gd name="T44" fmla="*/ 522323 w 4244"/>
                    <a:gd name="T45" fmla="*/ 1810061 h 4506"/>
                    <a:gd name="T46" fmla="*/ 673796 w 4244"/>
                    <a:gd name="T47" fmla="*/ 1962060 h 4506"/>
                    <a:gd name="T48" fmla="*/ 1511689 w 4244"/>
                    <a:gd name="T49" fmla="*/ 1962060 h 4506"/>
                    <a:gd name="T50" fmla="*/ 1663162 w 4244"/>
                    <a:gd name="T51" fmla="*/ 1810061 h 4506"/>
                    <a:gd name="T52" fmla="*/ 1418541 w 4244"/>
                    <a:gd name="T53" fmla="*/ 1658496 h 4506"/>
                    <a:gd name="T54" fmla="*/ 1300583 w 4244"/>
                    <a:gd name="T55" fmla="*/ 1540903 h 4506"/>
                    <a:gd name="T56" fmla="*/ 1418541 w 4244"/>
                    <a:gd name="T57" fmla="*/ 1422875 h 4506"/>
                    <a:gd name="T58" fmla="*/ 1511689 w 4244"/>
                    <a:gd name="T59" fmla="*/ 1422875 h 4506"/>
                    <a:gd name="T60" fmla="*/ 1663162 w 4244"/>
                    <a:gd name="T61" fmla="*/ 1270875 h 4506"/>
                    <a:gd name="T62" fmla="*/ 1527358 w 4244"/>
                    <a:gd name="T63" fmla="*/ 1119746 h 4506"/>
                    <a:gd name="T64" fmla="*/ 1416365 w 4244"/>
                    <a:gd name="T65" fmla="*/ 1008686 h 4506"/>
                    <a:gd name="T66" fmla="*/ 1527358 w 4244"/>
                    <a:gd name="T67" fmla="*/ 897626 h 4506"/>
                    <a:gd name="T68" fmla="*/ 1695372 w 4244"/>
                    <a:gd name="T69" fmla="*/ 897626 h 4506"/>
                    <a:gd name="T70" fmla="*/ 1846846 w 4244"/>
                    <a:gd name="T71" fmla="*/ 746062 h 45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44" h="4506">
                      <a:moveTo>
                        <a:pt x="3895" y="1366"/>
                      </a:moveTo>
                      <a:lnTo>
                        <a:pt x="2665" y="1366"/>
                      </a:lnTo>
                      <a:cubicBezTo>
                        <a:pt x="2524" y="1366"/>
                        <a:pt x="2410" y="1251"/>
                        <a:pt x="2410" y="1111"/>
                      </a:cubicBezTo>
                      <a:cubicBezTo>
                        <a:pt x="2410" y="970"/>
                        <a:pt x="2524" y="855"/>
                        <a:pt x="2665" y="855"/>
                      </a:cubicBezTo>
                      <a:lnTo>
                        <a:pt x="2965" y="855"/>
                      </a:lnTo>
                      <a:cubicBezTo>
                        <a:pt x="3202" y="855"/>
                        <a:pt x="3394" y="664"/>
                        <a:pt x="3394" y="427"/>
                      </a:cubicBezTo>
                      <a:cubicBezTo>
                        <a:pt x="3394" y="192"/>
                        <a:pt x="3202" y="0"/>
                        <a:pt x="2965" y="0"/>
                      </a:cubicBezTo>
                      <a:lnTo>
                        <a:pt x="963" y="0"/>
                      </a:lnTo>
                      <a:cubicBezTo>
                        <a:pt x="727" y="0"/>
                        <a:pt x="536" y="192"/>
                        <a:pt x="536" y="427"/>
                      </a:cubicBezTo>
                      <a:cubicBezTo>
                        <a:pt x="536" y="664"/>
                        <a:pt x="727" y="855"/>
                        <a:pt x="963" y="855"/>
                      </a:cubicBezTo>
                      <a:lnTo>
                        <a:pt x="1472" y="855"/>
                      </a:lnTo>
                      <a:cubicBezTo>
                        <a:pt x="1613" y="855"/>
                        <a:pt x="1727" y="970"/>
                        <a:pt x="1727" y="1111"/>
                      </a:cubicBezTo>
                      <a:cubicBezTo>
                        <a:pt x="1727" y="1251"/>
                        <a:pt x="1613" y="1366"/>
                        <a:pt x="1472" y="1366"/>
                      </a:cubicBezTo>
                      <a:lnTo>
                        <a:pt x="770" y="1366"/>
                      </a:lnTo>
                      <a:cubicBezTo>
                        <a:pt x="578" y="1366"/>
                        <a:pt x="422" y="1521"/>
                        <a:pt x="422" y="1713"/>
                      </a:cubicBezTo>
                      <a:cubicBezTo>
                        <a:pt x="422" y="1906"/>
                        <a:pt x="578" y="2061"/>
                        <a:pt x="770" y="2061"/>
                      </a:cubicBezTo>
                      <a:lnTo>
                        <a:pt x="993" y="2061"/>
                      </a:lnTo>
                      <a:cubicBezTo>
                        <a:pt x="1134" y="2061"/>
                        <a:pt x="1248" y="2175"/>
                        <a:pt x="1248" y="2316"/>
                      </a:cubicBezTo>
                      <a:cubicBezTo>
                        <a:pt x="1248" y="2456"/>
                        <a:pt x="1134" y="2571"/>
                        <a:pt x="993" y="2571"/>
                      </a:cubicBezTo>
                      <a:lnTo>
                        <a:pt x="347" y="2571"/>
                      </a:lnTo>
                      <a:cubicBezTo>
                        <a:pt x="155" y="2571"/>
                        <a:pt x="0" y="2726"/>
                        <a:pt x="0" y="2918"/>
                      </a:cubicBezTo>
                      <a:cubicBezTo>
                        <a:pt x="0" y="3110"/>
                        <a:pt x="155" y="3267"/>
                        <a:pt x="347" y="3267"/>
                      </a:cubicBezTo>
                      <a:lnTo>
                        <a:pt x="1581" y="3267"/>
                      </a:lnTo>
                      <a:cubicBezTo>
                        <a:pt x="1729" y="3267"/>
                        <a:pt x="1851" y="3388"/>
                        <a:pt x="1851" y="3538"/>
                      </a:cubicBezTo>
                      <a:cubicBezTo>
                        <a:pt x="1851" y="3687"/>
                        <a:pt x="1729" y="3808"/>
                        <a:pt x="1581" y="3808"/>
                      </a:cubicBezTo>
                      <a:lnTo>
                        <a:pt x="1548" y="3808"/>
                      </a:lnTo>
                      <a:cubicBezTo>
                        <a:pt x="1356" y="3808"/>
                        <a:pt x="1200" y="3963"/>
                        <a:pt x="1200" y="4156"/>
                      </a:cubicBezTo>
                      <a:cubicBezTo>
                        <a:pt x="1200" y="4348"/>
                        <a:pt x="1356" y="4505"/>
                        <a:pt x="1548" y="4505"/>
                      </a:cubicBezTo>
                      <a:lnTo>
                        <a:pt x="3473" y="4505"/>
                      </a:lnTo>
                      <a:cubicBezTo>
                        <a:pt x="3665" y="4505"/>
                        <a:pt x="3821" y="4348"/>
                        <a:pt x="3821" y="4156"/>
                      </a:cubicBezTo>
                      <a:cubicBezTo>
                        <a:pt x="3821" y="3963"/>
                        <a:pt x="3665" y="3808"/>
                        <a:pt x="3473" y="3808"/>
                      </a:cubicBezTo>
                      <a:lnTo>
                        <a:pt x="3259" y="3808"/>
                      </a:lnTo>
                      <a:cubicBezTo>
                        <a:pt x="3110" y="3808"/>
                        <a:pt x="2988" y="3687"/>
                        <a:pt x="2988" y="3538"/>
                      </a:cubicBezTo>
                      <a:cubicBezTo>
                        <a:pt x="2988" y="3388"/>
                        <a:pt x="3110" y="3267"/>
                        <a:pt x="3259" y="3267"/>
                      </a:cubicBezTo>
                      <a:lnTo>
                        <a:pt x="3473" y="3267"/>
                      </a:lnTo>
                      <a:cubicBezTo>
                        <a:pt x="3665" y="3267"/>
                        <a:pt x="3821" y="3110"/>
                        <a:pt x="3821" y="2918"/>
                      </a:cubicBezTo>
                      <a:cubicBezTo>
                        <a:pt x="3821" y="2726"/>
                        <a:pt x="3665" y="2571"/>
                        <a:pt x="3473" y="2571"/>
                      </a:cubicBezTo>
                      <a:lnTo>
                        <a:pt x="3509" y="2571"/>
                      </a:lnTo>
                      <a:cubicBezTo>
                        <a:pt x="3369" y="2571"/>
                        <a:pt x="3254" y="2456"/>
                        <a:pt x="3254" y="2316"/>
                      </a:cubicBezTo>
                      <a:cubicBezTo>
                        <a:pt x="3254" y="2175"/>
                        <a:pt x="3369" y="2061"/>
                        <a:pt x="3509" y="2061"/>
                      </a:cubicBezTo>
                      <a:lnTo>
                        <a:pt x="3895" y="2061"/>
                      </a:lnTo>
                      <a:cubicBezTo>
                        <a:pt x="4088" y="2061"/>
                        <a:pt x="4243" y="1906"/>
                        <a:pt x="4243" y="1713"/>
                      </a:cubicBezTo>
                      <a:cubicBezTo>
                        <a:pt x="4243" y="1521"/>
                        <a:pt x="4088" y="1366"/>
                        <a:pt x="3895" y="1366"/>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9" name="Freeform 26">
                  <a:extLst>
                    <a:ext uri="{FF2B5EF4-FFF2-40B4-BE49-F238E27FC236}">
                      <a16:creationId xmlns:a16="http://schemas.microsoft.com/office/drawing/2014/main" xmlns="" id="{12E5C5DE-89F3-A243-97CB-508450237E98}"/>
                    </a:ext>
                  </a:extLst>
                </p:cNvPr>
                <p:cNvSpPr>
                  <a:spLocks noChangeArrowheads="1"/>
                </p:cNvSpPr>
                <p:nvPr/>
              </p:nvSpPr>
              <p:spPr bwMode="auto">
                <a:xfrm>
                  <a:off x="7064601" y="1147745"/>
                  <a:ext cx="437817" cy="303400"/>
                </a:xfrm>
                <a:custGeom>
                  <a:avLst/>
                  <a:gdLst>
                    <a:gd name="T0" fmla="*/ 285646 w 1007"/>
                    <a:gd name="T1" fmla="*/ 0 h 698"/>
                    <a:gd name="T2" fmla="*/ 150866 w 1007"/>
                    <a:gd name="T3" fmla="*/ 0 h 698"/>
                    <a:gd name="T4" fmla="*/ 150866 w 1007"/>
                    <a:gd name="T5" fmla="*/ 0 h 698"/>
                    <a:gd name="T6" fmla="*/ 0 w 1007"/>
                    <a:gd name="T7" fmla="*/ 151265 h 698"/>
                    <a:gd name="T8" fmla="*/ 0 w 1007"/>
                    <a:gd name="T9" fmla="*/ 151265 h 698"/>
                    <a:gd name="T10" fmla="*/ 150866 w 1007"/>
                    <a:gd name="T11" fmla="*/ 302965 h 698"/>
                    <a:gd name="T12" fmla="*/ 285646 w 1007"/>
                    <a:gd name="T13" fmla="*/ 302965 h 698"/>
                    <a:gd name="T14" fmla="*/ 285646 w 1007"/>
                    <a:gd name="T15" fmla="*/ 302965 h 698"/>
                    <a:gd name="T16" fmla="*/ 437382 w 1007"/>
                    <a:gd name="T17" fmla="*/ 151265 h 698"/>
                    <a:gd name="T18" fmla="*/ 437382 w 1007"/>
                    <a:gd name="T19" fmla="*/ 151265 h 698"/>
                    <a:gd name="T20" fmla="*/ 285646 w 1007"/>
                    <a:gd name="T21" fmla="*/ 0 h 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7" h="698">
                      <a:moveTo>
                        <a:pt x="657" y="0"/>
                      </a:moveTo>
                      <a:lnTo>
                        <a:pt x="347" y="0"/>
                      </a:lnTo>
                      <a:cubicBezTo>
                        <a:pt x="156" y="0"/>
                        <a:pt x="0" y="155"/>
                        <a:pt x="0" y="348"/>
                      </a:cubicBezTo>
                      <a:cubicBezTo>
                        <a:pt x="0" y="540"/>
                        <a:pt x="156" y="697"/>
                        <a:pt x="347" y="697"/>
                      </a:cubicBezTo>
                      <a:lnTo>
                        <a:pt x="657" y="697"/>
                      </a:lnTo>
                      <a:cubicBezTo>
                        <a:pt x="849" y="697"/>
                        <a:pt x="1006" y="540"/>
                        <a:pt x="1006" y="348"/>
                      </a:cubicBezTo>
                      <a:cubicBezTo>
                        <a:pt x="1006"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0" name="Freeform 27">
                  <a:extLst>
                    <a:ext uri="{FF2B5EF4-FFF2-40B4-BE49-F238E27FC236}">
                      <a16:creationId xmlns:a16="http://schemas.microsoft.com/office/drawing/2014/main" xmlns="" id="{48C6BC2E-1326-9741-8850-5C6CD0C17E59}"/>
                    </a:ext>
                  </a:extLst>
                </p:cNvPr>
                <p:cNvSpPr>
                  <a:spLocks noChangeArrowheads="1"/>
                </p:cNvSpPr>
                <p:nvPr/>
              </p:nvSpPr>
              <p:spPr bwMode="auto">
                <a:xfrm>
                  <a:off x="4879357" y="47441"/>
                  <a:ext cx="437817" cy="303400"/>
                </a:xfrm>
                <a:custGeom>
                  <a:avLst/>
                  <a:gdLst>
                    <a:gd name="T0" fmla="*/ 285930 w 1006"/>
                    <a:gd name="T1" fmla="*/ 0 h 696"/>
                    <a:gd name="T2" fmla="*/ 151452 w 1006"/>
                    <a:gd name="T3" fmla="*/ 0 h 696"/>
                    <a:gd name="T4" fmla="*/ 151452 w 1006"/>
                    <a:gd name="T5" fmla="*/ 0 h 696"/>
                    <a:gd name="T6" fmla="*/ 0 w 1006"/>
                    <a:gd name="T7" fmla="*/ 151264 h 696"/>
                    <a:gd name="T8" fmla="*/ 0 w 1006"/>
                    <a:gd name="T9" fmla="*/ 151264 h 696"/>
                    <a:gd name="T10" fmla="*/ 151452 w 1006"/>
                    <a:gd name="T11" fmla="*/ 302964 h 696"/>
                    <a:gd name="T12" fmla="*/ 285930 w 1006"/>
                    <a:gd name="T13" fmla="*/ 302964 h 696"/>
                    <a:gd name="T14" fmla="*/ 285930 w 1006"/>
                    <a:gd name="T15" fmla="*/ 302964 h 696"/>
                    <a:gd name="T16" fmla="*/ 437382 w 1006"/>
                    <a:gd name="T17" fmla="*/ 151264 h 696"/>
                    <a:gd name="T18" fmla="*/ 437382 w 1006"/>
                    <a:gd name="T19" fmla="*/ 151264 h 696"/>
                    <a:gd name="T20" fmla="*/ 285930 w 1006"/>
                    <a:gd name="T21" fmla="*/ 0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6" h="696">
                      <a:moveTo>
                        <a:pt x="657" y="0"/>
                      </a:moveTo>
                      <a:lnTo>
                        <a:pt x="348" y="0"/>
                      </a:lnTo>
                      <a:cubicBezTo>
                        <a:pt x="155" y="0"/>
                        <a:pt x="0" y="155"/>
                        <a:pt x="0" y="347"/>
                      </a:cubicBezTo>
                      <a:cubicBezTo>
                        <a:pt x="0" y="540"/>
                        <a:pt x="155" y="695"/>
                        <a:pt x="348" y="695"/>
                      </a:cubicBezTo>
                      <a:lnTo>
                        <a:pt x="657" y="695"/>
                      </a:lnTo>
                      <a:cubicBezTo>
                        <a:pt x="849" y="695"/>
                        <a:pt x="1005" y="540"/>
                        <a:pt x="1005" y="347"/>
                      </a:cubicBezTo>
                      <a:cubicBezTo>
                        <a:pt x="1005" y="155"/>
                        <a:pt x="849" y="0"/>
                        <a:pt x="657" y="0"/>
                      </a:cubicBezTo>
                    </a:path>
                  </a:pathLst>
                </a:custGeom>
                <a:solidFill>
                  <a:srgbClr val="8C44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1" name="Freeform 28">
                  <a:extLst>
                    <a:ext uri="{FF2B5EF4-FFF2-40B4-BE49-F238E27FC236}">
                      <a16:creationId xmlns:a16="http://schemas.microsoft.com/office/drawing/2014/main" xmlns="" id="{AE732C19-3ED0-4F4E-9ED2-722311175336}"/>
                    </a:ext>
                  </a:extLst>
                </p:cNvPr>
                <p:cNvSpPr>
                  <a:spLocks noChangeArrowheads="1"/>
                </p:cNvSpPr>
                <p:nvPr/>
              </p:nvSpPr>
              <p:spPr bwMode="auto">
                <a:xfrm>
                  <a:off x="5372861" y="410368"/>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2" name="Freeform 29">
                  <a:extLst>
                    <a:ext uri="{FF2B5EF4-FFF2-40B4-BE49-F238E27FC236}">
                      <a16:creationId xmlns:a16="http://schemas.microsoft.com/office/drawing/2014/main" xmlns="" id="{C9479EDB-F576-C04F-BA3F-256B83018A80}"/>
                    </a:ext>
                  </a:extLst>
                </p:cNvPr>
                <p:cNvSpPr>
                  <a:spLocks noChangeArrowheads="1"/>
                </p:cNvSpPr>
                <p:nvPr/>
              </p:nvSpPr>
              <p:spPr bwMode="auto">
                <a:xfrm>
                  <a:off x="6215851" y="160736"/>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3" name="Freeform 30">
                  <a:extLst>
                    <a:ext uri="{FF2B5EF4-FFF2-40B4-BE49-F238E27FC236}">
                      <a16:creationId xmlns:a16="http://schemas.microsoft.com/office/drawing/2014/main" xmlns="" id="{F9AD2718-09D4-1B49-875E-89FBC90377E2}"/>
                    </a:ext>
                  </a:extLst>
                </p:cNvPr>
                <p:cNvSpPr>
                  <a:spLocks noChangeArrowheads="1"/>
                </p:cNvSpPr>
                <p:nvPr/>
              </p:nvSpPr>
              <p:spPr bwMode="auto">
                <a:xfrm>
                  <a:off x="5774193" y="771375"/>
                  <a:ext cx="74889" cy="74889"/>
                </a:xfrm>
                <a:custGeom>
                  <a:avLst/>
                  <a:gdLst>
                    <a:gd name="T0" fmla="*/ 74456 w 173"/>
                    <a:gd name="T1" fmla="*/ 37014 h 174"/>
                    <a:gd name="T2" fmla="*/ 74456 w 173"/>
                    <a:gd name="T3" fmla="*/ 37014 h 174"/>
                    <a:gd name="T4" fmla="*/ 37661 w 173"/>
                    <a:gd name="T5" fmla="*/ 74459 h 174"/>
                    <a:gd name="T6" fmla="*/ 37661 w 173"/>
                    <a:gd name="T7" fmla="*/ 74459 h 174"/>
                    <a:gd name="T8" fmla="*/ 0 w 173"/>
                    <a:gd name="T9" fmla="*/ 37014 h 174"/>
                    <a:gd name="T10" fmla="*/ 0 w 173"/>
                    <a:gd name="T11" fmla="*/ 37014 h 174"/>
                    <a:gd name="T12" fmla="*/ 37661 w 173"/>
                    <a:gd name="T13" fmla="*/ 0 h 174"/>
                    <a:gd name="T14" fmla="*/ 37661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5"/>
                        <a:pt x="134" y="173"/>
                        <a:pt x="87" y="173"/>
                      </a:cubicBezTo>
                      <a:cubicBezTo>
                        <a:pt x="39" y="173"/>
                        <a:pt x="0" y="135"/>
                        <a:pt x="0" y="86"/>
                      </a:cubicBezTo>
                      <a:cubicBezTo>
                        <a:pt x="0" y="39"/>
                        <a:pt x="39" y="0"/>
                        <a:pt x="87" y="0"/>
                      </a:cubicBezTo>
                      <a:cubicBezTo>
                        <a:pt x="134" y="0"/>
                        <a:pt x="172" y="39"/>
                        <a:pt x="172" y="86"/>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4" name="Freeform 31">
                  <a:extLst>
                    <a:ext uri="{FF2B5EF4-FFF2-40B4-BE49-F238E27FC236}">
                      <a16:creationId xmlns:a16="http://schemas.microsoft.com/office/drawing/2014/main" xmlns="" id="{B799BF79-6A5B-094C-B46E-D08944E1DDBC}"/>
                    </a:ext>
                  </a:extLst>
                </p:cNvPr>
                <p:cNvSpPr>
                  <a:spLocks noChangeArrowheads="1"/>
                </p:cNvSpPr>
                <p:nvPr/>
              </p:nvSpPr>
              <p:spPr bwMode="auto">
                <a:xfrm>
                  <a:off x="5372861" y="10267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5" name="Freeform 32">
                  <a:extLst>
                    <a:ext uri="{FF2B5EF4-FFF2-40B4-BE49-F238E27FC236}">
                      <a16:creationId xmlns:a16="http://schemas.microsoft.com/office/drawing/2014/main" xmlns="" id="{986DD9F8-7E3B-8849-B399-812FFA9514B8}"/>
                    </a:ext>
                  </a:extLst>
                </p:cNvPr>
                <p:cNvSpPr>
                  <a:spLocks noChangeArrowheads="1"/>
                </p:cNvSpPr>
                <p:nvPr/>
              </p:nvSpPr>
              <p:spPr bwMode="auto">
                <a:xfrm>
                  <a:off x="6580698" y="1247597"/>
                  <a:ext cx="74889" cy="76810"/>
                </a:xfrm>
                <a:custGeom>
                  <a:avLst/>
                  <a:gdLst>
                    <a:gd name="T0" fmla="*/ 74456 w 173"/>
                    <a:gd name="T1" fmla="*/ 38186 h 175"/>
                    <a:gd name="T2" fmla="*/ 74456 w 173"/>
                    <a:gd name="T3" fmla="*/ 38186 h 175"/>
                    <a:gd name="T4" fmla="*/ 36795 w 173"/>
                    <a:gd name="T5" fmla="*/ 76371 h 175"/>
                    <a:gd name="T6" fmla="*/ 36795 w 173"/>
                    <a:gd name="T7" fmla="*/ 76371 h 175"/>
                    <a:gd name="T8" fmla="*/ 0 w 173"/>
                    <a:gd name="T9" fmla="*/ 38186 h 175"/>
                    <a:gd name="T10" fmla="*/ 0 w 173"/>
                    <a:gd name="T11" fmla="*/ 38186 h 175"/>
                    <a:gd name="T12" fmla="*/ 36795 w 173"/>
                    <a:gd name="T13" fmla="*/ 0 h 175"/>
                    <a:gd name="T14" fmla="*/ 36795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5" y="174"/>
                      </a:cubicBezTo>
                      <a:cubicBezTo>
                        <a:pt x="38" y="174"/>
                        <a:pt x="0" y="135"/>
                        <a:pt x="0" y="87"/>
                      </a:cubicBezTo>
                      <a:cubicBezTo>
                        <a:pt x="0" y="39"/>
                        <a:pt x="38" y="0"/>
                        <a:pt x="85" y="0"/>
                      </a:cubicBezTo>
                      <a:cubicBezTo>
                        <a:pt x="133" y="0"/>
                        <a:pt x="172" y="39"/>
                        <a:pt x="172" y="8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6" name="Freeform 33">
                  <a:extLst>
                    <a:ext uri="{FF2B5EF4-FFF2-40B4-BE49-F238E27FC236}">
                      <a16:creationId xmlns:a16="http://schemas.microsoft.com/office/drawing/2014/main" xmlns="" id="{5844E9DC-68F7-1443-9D4D-5EAF60C82A72}"/>
                    </a:ext>
                  </a:extLst>
                </p:cNvPr>
                <p:cNvSpPr>
                  <a:spLocks noChangeArrowheads="1"/>
                </p:cNvSpPr>
                <p:nvPr/>
              </p:nvSpPr>
              <p:spPr bwMode="auto">
                <a:xfrm>
                  <a:off x="5612892" y="-327008"/>
                  <a:ext cx="74889" cy="74889"/>
                </a:xfrm>
                <a:custGeom>
                  <a:avLst/>
                  <a:gdLst>
                    <a:gd name="T0" fmla="*/ 74459 w 174"/>
                    <a:gd name="T1" fmla="*/ 36795 h 173"/>
                    <a:gd name="T2" fmla="*/ 74459 w 174"/>
                    <a:gd name="T3" fmla="*/ 36795 h 173"/>
                    <a:gd name="T4" fmla="*/ 37445 w 174"/>
                    <a:gd name="T5" fmla="*/ 74456 h 173"/>
                    <a:gd name="T6" fmla="*/ 37445 w 174"/>
                    <a:gd name="T7" fmla="*/ 74456 h 173"/>
                    <a:gd name="T8" fmla="*/ 0 w 174"/>
                    <a:gd name="T9" fmla="*/ 36795 h 173"/>
                    <a:gd name="T10" fmla="*/ 0 w 174"/>
                    <a:gd name="T11" fmla="*/ 36795 h 173"/>
                    <a:gd name="T12" fmla="*/ 37445 w 174"/>
                    <a:gd name="T13" fmla="*/ 0 h 173"/>
                    <a:gd name="T14" fmla="*/ 37445 w 174"/>
                    <a:gd name="T15" fmla="*/ 0 h 173"/>
                    <a:gd name="T16" fmla="*/ 74459 w 174"/>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4" y="172"/>
                        <a:pt x="87" y="172"/>
                      </a:cubicBezTo>
                      <a:cubicBezTo>
                        <a:pt x="39" y="172"/>
                        <a:pt x="0" y="133"/>
                        <a:pt x="0" y="85"/>
                      </a:cubicBezTo>
                      <a:cubicBezTo>
                        <a:pt x="0" y="38"/>
                        <a:pt x="39" y="0"/>
                        <a:pt x="87" y="0"/>
                      </a:cubicBezTo>
                      <a:cubicBezTo>
                        <a:pt x="134" y="0"/>
                        <a:pt x="173" y="38"/>
                        <a:pt x="173" y="8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7" name="Freeform 34">
                  <a:extLst>
                    <a:ext uri="{FF2B5EF4-FFF2-40B4-BE49-F238E27FC236}">
                      <a16:creationId xmlns:a16="http://schemas.microsoft.com/office/drawing/2014/main" xmlns="" id="{AA10607A-0562-8242-96EF-2EFA7AB01BBC}"/>
                    </a:ext>
                  </a:extLst>
                </p:cNvPr>
                <p:cNvSpPr>
                  <a:spLocks noChangeArrowheads="1"/>
                </p:cNvSpPr>
                <p:nvPr/>
              </p:nvSpPr>
              <p:spPr bwMode="auto">
                <a:xfrm>
                  <a:off x="5317174" y="485257"/>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2" y="105"/>
                        <a:pt x="52" y="105"/>
                      </a:cubicBezTo>
                      <a:cubicBezTo>
                        <a:pt x="23" y="105"/>
                        <a:pt x="0" y="81"/>
                        <a:pt x="0" y="53"/>
                      </a:cubicBezTo>
                      <a:cubicBezTo>
                        <a:pt x="0" y="24"/>
                        <a:pt x="23" y="0"/>
                        <a:pt x="52" y="0"/>
                      </a:cubicBezTo>
                      <a:cubicBezTo>
                        <a:pt x="82" y="0"/>
                        <a:pt x="105" y="24"/>
                        <a:pt x="105"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8" name="Freeform 35">
                  <a:extLst>
                    <a:ext uri="{FF2B5EF4-FFF2-40B4-BE49-F238E27FC236}">
                      <a16:creationId xmlns:a16="http://schemas.microsoft.com/office/drawing/2014/main" xmlns="" id="{CA84AA34-41DF-DD4B-B68F-AF3C5EE84A77}"/>
                    </a:ext>
                  </a:extLst>
                </p:cNvPr>
                <p:cNvSpPr>
                  <a:spLocks noChangeArrowheads="1"/>
                </p:cNvSpPr>
                <p:nvPr/>
              </p:nvSpPr>
              <p:spPr bwMode="auto">
                <a:xfrm>
                  <a:off x="6421317" y="610074"/>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3"/>
                        <a:pt x="24" y="0"/>
                        <a:pt x="52" y="0"/>
                      </a:cubicBezTo>
                      <a:cubicBezTo>
                        <a:pt x="81" y="0"/>
                        <a:pt x="104" y="23"/>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29" name="Freeform 36">
                  <a:extLst>
                    <a:ext uri="{FF2B5EF4-FFF2-40B4-BE49-F238E27FC236}">
                      <a16:creationId xmlns:a16="http://schemas.microsoft.com/office/drawing/2014/main" xmlns="" id="{BD1FCE9C-FE91-D048-BCBB-DF694B60056A}"/>
                    </a:ext>
                  </a:extLst>
                </p:cNvPr>
                <p:cNvSpPr>
                  <a:spLocks noChangeArrowheads="1"/>
                </p:cNvSpPr>
                <p:nvPr/>
              </p:nvSpPr>
              <p:spPr bwMode="auto">
                <a:xfrm>
                  <a:off x="5493837" y="1176547"/>
                  <a:ext cx="46086" cy="46086"/>
                </a:xfrm>
                <a:custGeom>
                  <a:avLst/>
                  <a:gdLst>
                    <a:gd name="T0" fmla="*/ 45647 w 105"/>
                    <a:gd name="T1" fmla="*/ 22397 h 107"/>
                    <a:gd name="T2" fmla="*/ 45647 w 105"/>
                    <a:gd name="T3" fmla="*/ 22397 h 107"/>
                    <a:gd name="T4" fmla="*/ 22824 w 105"/>
                    <a:gd name="T5" fmla="*/ 45655 h 107"/>
                    <a:gd name="T6" fmla="*/ 22824 w 105"/>
                    <a:gd name="T7" fmla="*/ 45655 h 107"/>
                    <a:gd name="T8" fmla="*/ 0 w 105"/>
                    <a:gd name="T9" fmla="*/ 22397 h 107"/>
                    <a:gd name="T10" fmla="*/ 0 w 105"/>
                    <a:gd name="T11" fmla="*/ 22397 h 107"/>
                    <a:gd name="T12" fmla="*/ 22824 w 105"/>
                    <a:gd name="T13" fmla="*/ 0 h 107"/>
                    <a:gd name="T14" fmla="*/ 22824 w 105"/>
                    <a:gd name="T15" fmla="*/ 0 h 107"/>
                    <a:gd name="T16" fmla="*/ 45647 w 105"/>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7">
                      <a:moveTo>
                        <a:pt x="104" y="52"/>
                      </a:moveTo>
                      <a:lnTo>
                        <a:pt x="104" y="52"/>
                      </a:lnTo>
                      <a:cubicBezTo>
                        <a:pt x="104" y="82"/>
                        <a:pt x="82" y="106"/>
                        <a:pt x="52" y="106"/>
                      </a:cubicBezTo>
                      <a:cubicBezTo>
                        <a:pt x="24" y="106"/>
                        <a:pt x="0" y="82"/>
                        <a:pt x="0" y="52"/>
                      </a:cubicBezTo>
                      <a:cubicBezTo>
                        <a:pt x="0" y="24"/>
                        <a:pt x="24" y="0"/>
                        <a:pt x="52" y="0"/>
                      </a:cubicBezTo>
                      <a:cubicBezTo>
                        <a:pt x="82" y="0"/>
                        <a:pt x="104" y="24"/>
                        <a:pt x="104" y="5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0" name="Freeform 37">
                  <a:extLst>
                    <a:ext uri="{FF2B5EF4-FFF2-40B4-BE49-F238E27FC236}">
                      <a16:creationId xmlns:a16="http://schemas.microsoft.com/office/drawing/2014/main" xmlns="" id="{D52F381C-7172-9A42-BD3A-61AB90CD798C}"/>
                    </a:ext>
                  </a:extLst>
                </p:cNvPr>
                <p:cNvSpPr>
                  <a:spLocks noChangeArrowheads="1"/>
                </p:cNvSpPr>
                <p:nvPr/>
              </p:nvSpPr>
              <p:spPr bwMode="auto">
                <a:xfrm>
                  <a:off x="7283510"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2" y="105"/>
                        <a:pt x="52" y="105"/>
                      </a:cubicBezTo>
                      <a:cubicBezTo>
                        <a:pt x="24" y="105"/>
                        <a:pt x="0" y="82"/>
                        <a:pt x="0" y="53"/>
                      </a:cubicBezTo>
                      <a:cubicBezTo>
                        <a:pt x="0" y="24"/>
                        <a:pt x="24" y="0"/>
                        <a:pt x="52" y="0"/>
                      </a:cubicBezTo>
                      <a:cubicBezTo>
                        <a:pt x="82" y="0"/>
                        <a:pt x="104" y="24"/>
                        <a:pt x="104" y="5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1" name="Freeform 38">
                  <a:extLst>
                    <a:ext uri="{FF2B5EF4-FFF2-40B4-BE49-F238E27FC236}">
                      <a16:creationId xmlns:a16="http://schemas.microsoft.com/office/drawing/2014/main" xmlns="" id="{B268ED65-78E6-B349-AD1E-E76113AE243E}"/>
                    </a:ext>
                  </a:extLst>
                </p:cNvPr>
                <p:cNvSpPr>
                  <a:spLocks noChangeArrowheads="1"/>
                </p:cNvSpPr>
                <p:nvPr/>
              </p:nvSpPr>
              <p:spPr bwMode="auto">
                <a:xfrm>
                  <a:off x="6275379" y="231785"/>
                  <a:ext cx="1280807" cy="551112"/>
                </a:xfrm>
                <a:custGeom>
                  <a:avLst/>
                  <a:gdLst>
                    <a:gd name="T0" fmla="*/ 1143282 w 2943"/>
                    <a:gd name="T1" fmla="*/ 275339 h 1267"/>
                    <a:gd name="T2" fmla="*/ 866057 w 2943"/>
                    <a:gd name="T3" fmla="*/ 275339 h 1267"/>
                    <a:gd name="T4" fmla="*/ 866057 w 2943"/>
                    <a:gd name="T5" fmla="*/ 275339 h 1267"/>
                    <a:gd name="T6" fmla="*/ 1004017 w 2943"/>
                    <a:gd name="T7" fmla="*/ 137452 h 1267"/>
                    <a:gd name="T8" fmla="*/ 1004017 w 2943"/>
                    <a:gd name="T9" fmla="*/ 137452 h 1267"/>
                    <a:gd name="T10" fmla="*/ 866057 w 2943"/>
                    <a:gd name="T11" fmla="*/ 0 h 1267"/>
                    <a:gd name="T12" fmla="*/ 137525 w 2943"/>
                    <a:gd name="T13" fmla="*/ 0 h 1267"/>
                    <a:gd name="T14" fmla="*/ 137525 w 2943"/>
                    <a:gd name="T15" fmla="*/ 0 h 1267"/>
                    <a:gd name="T16" fmla="*/ 0 w 2943"/>
                    <a:gd name="T17" fmla="*/ 137452 h 1267"/>
                    <a:gd name="T18" fmla="*/ 0 w 2943"/>
                    <a:gd name="T19" fmla="*/ 137452 h 1267"/>
                    <a:gd name="T20" fmla="*/ 137525 w 2943"/>
                    <a:gd name="T21" fmla="*/ 275339 h 1267"/>
                    <a:gd name="T22" fmla="*/ 414750 w 2943"/>
                    <a:gd name="T23" fmla="*/ 275339 h 1267"/>
                    <a:gd name="T24" fmla="*/ 414750 w 2943"/>
                    <a:gd name="T25" fmla="*/ 275339 h 1267"/>
                    <a:gd name="T26" fmla="*/ 277225 w 2943"/>
                    <a:gd name="T27" fmla="*/ 412790 h 1267"/>
                    <a:gd name="T28" fmla="*/ 277225 w 2943"/>
                    <a:gd name="T29" fmla="*/ 412790 h 1267"/>
                    <a:gd name="T30" fmla="*/ 414750 w 2943"/>
                    <a:gd name="T31" fmla="*/ 550677 h 1267"/>
                    <a:gd name="T32" fmla="*/ 1143282 w 2943"/>
                    <a:gd name="T33" fmla="*/ 550677 h 1267"/>
                    <a:gd name="T34" fmla="*/ 1143282 w 2943"/>
                    <a:gd name="T35" fmla="*/ 550677 h 1267"/>
                    <a:gd name="T36" fmla="*/ 1280372 w 2943"/>
                    <a:gd name="T37" fmla="*/ 412790 h 1267"/>
                    <a:gd name="T38" fmla="*/ 1280372 w 2943"/>
                    <a:gd name="T39" fmla="*/ 412790 h 1267"/>
                    <a:gd name="T40" fmla="*/ 1143282 w 2943"/>
                    <a:gd name="T41" fmla="*/ 275339 h 1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3" h="1267">
                      <a:moveTo>
                        <a:pt x="2627" y="633"/>
                      </a:moveTo>
                      <a:lnTo>
                        <a:pt x="1990" y="633"/>
                      </a:lnTo>
                      <a:cubicBezTo>
                        <a:pt x="2165" y="633"/>
                        <a:pt x="2307" y="491"/>
                        <a:pt x="2307" y="316"/>
                      </a:cubicBezTo>
                      <a:cubicBezTo>
                        <a:pt x="2307" y="141"/>
                        <a:pt x="2165" y="0"/>
                        <a:pt x="1990" y="0"/>
                      </a:cubicBezTo>
                      <a:lnTo>
                        <a:pt x="316" y="0"/>
                      </a:lnTo>
                      <a:cubicBezTo>
                        <a:pt x="142" y="0"/>
                        <a:pt x="0" y="141"/>
                        <a:pt x="0" y="316"/>
                      </a:cubicBezTo>
                      <a:cubicBezTo>
                        <a:pt x="0" y="491"/>
                        <a:pt x="142" y="633"/>
                        <a:pt x="316" y="633"/>
                      </a:cubicBezTo>
                      <a:lnTo>
                        <a:pt x="953" y="633"/>
                      </a:lnTo>
                      <a:cubicBezTo>
                        <a:pt x="778" y="633"/>
                        <a:pt x="637" y="774"/>
                        <a:pt x="637" y="949"/>
                      </a:cubicBezTo>
                      <a:cubicBezTo>
                        <a:pt x="637" y="1123"/>
                        <a:pt x="778" y="1266"/>
                        <a:pt x="953" y="1266"/>
                      </a:cubicBezTo>
                      <a:lnTo>
                        <a:pt x="2627" y="1266"/>
                      </a:lnTo>
                      <a:cubicBezTo>
                        <a:pt x="2801" y="1266"/>
                        <a:pt x="2942" y="1123"/>
                        <a:pt x="2942" y="949"/>
                      </a:cubicBezTo>
                      <a:cubicBezTo>
                        <a:pt x="2942" y="774"/>
                        <a:pt x="2801" y="633"/>
                        <a:pt x="2627" y="633"/>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2" name="Freeform 39">
                  <a:extLst>
                    <a:ext uri="{FF2B5EF4-FFF2-40B4-BE49-F238E27FC236}">
                      <a16:creationId xmlns:a16="http://schemas.microsoft.com/office/drawing/2014/main" xmlns="" id="{E9084ABD-6A02-0C41-8FB4-1C64C11F8BCF}"/>
                    </a:ext>
                  </a:extLst>
                </p:cNvPr>
                <p:cNvSpPr>
                  <a:spLocks noChangeArrowheads="1"/>
                </p:cNvSpPr>
                <p:nvPr/>
              </p:nvSpPr>
              <p:spPr bwMode="auto">
                <a:xfrm>
                  <a:off x="5584088" y="1276400"/>
                  <a:ext cx="618321" cy="261154"/>
                </a:xfrm>
                <a:custGeom>
                  <a:avLst/>
                  <a:gdLst>
                    <a:gd name="T0" fmla="*/ 487254 w 1420"/>
                    <a:gd name="T1" fmla="*/ 260719 h 600"/>
                    <a:gd name="T2" fmla="*/ 130196 w 1420"/>
                    <a:gd name="T3" fmla="*/ 260719 h 600"/>
                    <a:gd name="T4" fmla="*/ 130196 w 1420"/>
                    <a:gd name="T5" fmla="*/ 260719 h 600"/>
                    <a:gd name="T6" fmla="*/ 0 w 1420"/>
                    <a:gd name="T7" fmla="*/ 130577 h 600"/>
                    <a:gd name="T8" fmla="*/ 0 w 1420"/>
                    <a:gd name="T9" fmla="*/ 130577 h 600"/>
                    <a:gd name="T10" fmla="*/ 130196 w 1420"/>
                    <a:gd name="T11" fmla="*/ 0 h 600"/>
                    <a:gd name="T12" fmla="*/ 487254 w 1420"/>
                    <a:gd name="T13" fmla="*/ 0 h 600"/>
                    <a:gd name="T14" fmla="*/ 487254 w 1420"/>
                    <a:gd name="T15" fmla="*/ 0 h 600"/>
                    <a:gd name="T16" fmla="*/ 617886 w 1420"/>
                    <a:gd name="T17" fmla="*/ 130577 h 600"/>
                    <a:gd name="T18" fmla="*/ 617886 w 1420"/>
                    <a:gd name="T19" fmla="*/ 130577 h 600"/>
                    <a:gd name="T20" fmla="*/ 487254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19" y="599"/>
                      </a:moveTo>
                      <a:lnTo>
                        <a:pt x="299" y="599"/>
                      </a:lnTo>
                      <a:cubicBezTo>
                        <a:pt x="133" y="599"/>
                        <a:pt x="0" y="465"/>
                        <a:pt x="0" y="300"/>
                      </a:cubicBezTo>
                      <a:cubicBezTo>
                        <a:pt x="0" y="134"/>
                        <a:pt x="133" y="0"/>
                        <a:pt x="299" y="0"/>
                      </a:cubicBezTo>
                      <a:lnTo>
                        <a:pt x="1119" y="0"/>
                      </a:lnTo>
                      <a:cubicBezTo>
                        <a:pt x="1284" y="0"/>
                        <a:pt x="1419" y="134"/>
                        <a:pt x="1419" y="300"/>
                      </a:cubicBezTo>
                      <a:cubicBezTo>
                        <a:pt x="1419" y="465"/>
                        <a:pt x="1284" y="599"/>
                        <a:pt x="1119" y="599"/>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6" name="Group 2">
                <a:extLst>
                  <a:ext uri="{FF2B5EF4-FFF2-40B4-BE49-F238E27FC236}">
                    <a16:creationId xmlns:a16="http://schemas.microsoft.com/office/drawing/2014/main" xmlns="" id="{9C93A514-618E-4643-AE2D-BED194AA1C5A}"/>
                  </a:ext>
                </a:extLst>
              </p:cNvPr>
              <p:cNvGrpSpPr>
                <a:grpSpLocks/>
              </p:cNvGrpSpPr>
              <p:nvPr/>
            </p:nvGrpSpPr>
            <p:grpSpPr bwMode="auto">
              <a:xfrm>
                <a:off x="-145121" y="4607798"/>
                <a:ext cx="2404749" cy="2417448"/>
                <a:chOff x="7988241" y="5080416"/>
                <a:chExt cx="2406074" cy="2417594"/>
              </a:xfrm>
            </p:grpSpPr>
            <p:sp>
              <p:nvSpPr>
                <p:cNvPr id="93" name="Freeform 66">
                  <a:extLst>
                    <a:ext uri="{FF2B5EF4-FFF2-40B4-BE49-F238E27FC236}">
                      <a16:creationId xmlns:a16="http://schemas.microsoft.com/office/drawing/2014/main" xmlns="" id="{F6D5573D-4DDC-874E-BDE0-1301B34FCD6C}"/>
                    </a:ext>
                  </a:extLst>
                </p:cNvPr>
                <p:cNvSpPr>
                  <a:spLocks noChangeArrowheads="1"/>
                </p:cNvSpPr>
                <p:nvPr/>
              </p:nvSpPr>
              <p:spPr bwMode="auto">
                <a:xfrm>
                  <a:off x="8533592" y="5210994"/>
                  <a:ext cx="1860723" cy="2106514"/>
                </a:xfrm>
                <a:custGeom>
                  <a:avLst/>
                  <a:gdLst>
                    <a:gd name="T0" fmla="*/ 1027733 w 4271"/>
                    <a:gd name="T1" fmla="*/ 879782 h 4839"/>
                    <a:gd name="T2" fmla="*/ 1039060 w 4271"/>
                    <a:gd name="T3" fmla="*/ 879347 h 4839"/>
                    <a:gd name="T4" fmla="*/ 933193 w 4271"/>
                    <a:gd name="T5" fmla="*/ 763116 h 4839"/>
                    <a:gd name="T6" fmla="*/ 1039060 w 4271"/>
                    <a:gd name="T7" fmla="*/ 647321 h 4839"/>
                    <a:gd name="T8" fmla="*/ 1027733 w 4271"/>
                    <a:gd name="T9" fmla="*/ 646886 h 4839"/>
                    <a:gd name="T10" fmla="*/ 1130114 w 4271"/>
                    <a:gd name="T11" fmla="*/ 646886 h 4839"/>
                    <a:gd name="T12" fmla="*/ 1292181 w 4271"/>
                    <a:gd name="T13" fmla="*/ 485382 h 4839"/>
                    <a:gd name="T14" fmla="*/ 1439435 w 4271"/>
                    <a:gd name="T15" fmla="*/ 323443 h 4839"/>
                    <a:gd name="T16" fmla="*/ 1601067 w 4271"/>
                    <a:gd name="T17" fmla="*/ 161939 h 4839"/>
                    <a:gd name="T18" fmla="*/ 1439435 w 4271"/>
                    <a:gd name="T19" fmla="*/ 0 h 4839"/>
                    <a:gd name="T20" fmla="*/ 798573 w 4271"/>
                    <a:gd name="T21" fmla="*/ 0 h 4839"/>
                    <a:gd name="T22" fmla="*/ 636506 w 4271"/>
                    <a:gd name="T23" fmla="*/ 161939 h 4839"/>
                    <a:gd name="T24" fmla="*/ 489687 w 4271"/>
                    <a:gd name="T25" fmla="*/ 323443 h 4839"/>
                    <a:gd name="T26" fmla="*/ 328055 w 4271"/>
                    <a:gd name="T27" fmla="*/ 485382 h 4839"/>
                    <a:gd name="T28" fmla="*/ 489687 w 4271"/>
                    <a:gd name="T29" fmla="*/ 646886 h 4839"/>
                    <a:gd name="T30" fmla="*/ 573334 w 4271"/>
                    <a:gd name="T31" fmla="*/ 646886 h 4839"/>
                    <a:gd name="T32" fmla="*/ 689657 w 4271"/>
                    <a:gd name="T33" fmla="*/ 763116 h 4839"/>
                    <a:gd name="T34" fmla="*/ 264013 w 4271"/>
                    <a:gd name="T35" fmla="*/ 879782 h 4839"/>
                    <a:gd name="T36" fmla="*/ 101945 w 4271"/>
                    <a:gd name="T37" fmla="*/ 1041286 h 4839"/>
                    <a:gd name="T38" fmla="*/ 264013 w 4271"/>
                    <a:gd name="T39" fmla="*/ 1203225 h 4839"/>
                    <a:gd name="T40" fmla="*/ 456141 w 4271"/>
                    <a:gd name="T41" fmla="*/ 1203225 h 4839"/>
                    <a:gd name="T42" fmla="*/ 450913 w 4271"/>
                    <a:gd name="T43" fmla="*/ 1203225 h 4839"/>
                    <a:gd name="T44" fmla="*/ 573334 w 4271"/>
                    <a:gd name="T45" fmla="*/ 1330774 h 4839"/>
                    <a:gd name="T46" fmla="*/ 450913 w 4271"/>
                    <a:gd name="T47" fmla="*/ 1458758 h 4839"/>
                    <a:gd name="T48" fmla="*/ 162067 w 4271"/>
                    <a:gd name="T49" fmla="*/ 1459193 h 4839"/>
                    <a:gd name="T50" fmla="*/ 0 w 4271"/>
                    <a:gd name="T51" fmla="*/ 1620697 h 4839"/>
                    <a:gd name="T52" fmla="*/ 162067 w 4271"/>
                    <a:gd name="T53" fmla="*/ 1782201 h 4839"/>
                    <a:gd name="T54" fmla="*/ 362909 w 4271"/>
                    <a:gd name="T55" fmla="*/ 1782201 h 4839"/>
                    <a:gd name="T56" fmla="*/ 200841 w 4271"/>
                    <a:gd name="T57" fmla="*/ 1943704 h 4839"/>
                    <a:gd name="T58" fmla="*/ 1099617 w 4271"/>
                    <a:gd name="T59" fmla="*/ 2106079 h 4839"/>
                    <a:gd name="T60" fmla="*/ 1261249 w 4271"/>
                    <a:gd name="T61" fmla="*/ 1943704 h 4839"/>
                    <a:gd name="T62" fmla="*/ 1099617 w 4271"/>
                    <a:gd name="T63" fmla="*/ 1782201 h 4839"/>
                    <a:gd name="T64" fmla="*/ 899211 w 4271"/>
                    <a:gd name="T65" fmla="*/ 1782201 h 4839"/>
                    <a:gd name="T66" fmla="*/ 1060843 w 4271"/>
                    <a:gd name="T67" fmla="*/ 1620697 h 4839"/>
                    <a:gd name="T68" fmla="*/ 1325291 w 4271"/>
                    <a:gd name="T69" fmla="*/ 1459193 h 4839"/>
                    <a:gd name="T70" fmla="*/ 1163224 w 4271"/>
                    <a:gd name="T71" fmla="*/ 1620697 h 4839"/>
                    <a:gd name="T72" fmla="*/ 1325291 w 4271"/>
                    <a:gd name="T73" fmla="*/ 1782201 h 4839"/>
                    <a:gd name="T74" fmla="*/ 1598889 w 4271"/>
                    <a:gd name="T75" fmla="*/ 1782201 h 4839"/>
                    <a:gd name="T76" fmla="*/ 1760956 w 4271"/>
                    <a:gd name="T77" fmla="*/ 1620697 h 4839"/>
                    <a:gd name="T78" fmla="*/ 1409810 w 4271"/>
                    <a:gd name="T79" fmla="*/ 1459193 h 4839"/>
                    <a:gd name="T80" fmla="*/ 1538767 w 4271"/>
                    <a:gd name="T81" fmla="*/ 1330774 h 4839"/>
                    <a:gd name="T82" fmla="*/ 1409810 w 4271"/>
                    <a:gd name="T83" fmla="*/ 1203225 h 4839"/>
                    <a:gd name="T84" fmla="*/ 1698656 w 4271"/>
                    <a:gd name="T85" fmla="*/ 1203225 h 4839"/>
                    <a:gd name="T86" fmla="*/ 1860287 w 4271"/>
                    <a:gd name="T87" fmla="*/ 1041286 h 48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71" h="4839">
                      <a:moveTo>
                        <a:pt x="3899" y="2021"/>
                      </a:moveTo>
                      <a:lnTo>
                        <a:pt x="2359" y="2021"/>
                      </a:lnTo>
                      <a:cubicBezTo>
                        <a:pt x="2367" y="2021"/>
                        <a:pt x="2375" y="2020"/>
                        <a:pt x="2385" y="2020"/>
                      </a:cubicBezTo>
                      <a:cubicBezTo>
                        <a:pt x="2249" y="2007"/>
                        <a:pt x="2142" y="1893"/>
                        <a:pt x="2142" y="1753"/>
                      </a:cubicBezTo>
                      <a:cubicBezTo>
                        <a:pt x="2142" y="1614"/>
                        <a:pt x="2249" y="1500"/>
                        <a:pt x="2385" y="1487"/>
                      </a:cubicBezTo>
                      <a:cubicBezTo>
                        <a:pt x="2375" y="1487"/>
                        <a:pt x="2367" y="1486"/>
                        <a:pt x="2359" y="1486"/>
                      </a:cubicBezTo>
                      <a:lnTo>
                        <a:pt x="2594" y="1486"/>
                      </a:lnTo>
                      <a:cubicBezTo>
                        <a:pt x="2800" y="1486"/>
                        <a:pt x="2966" y="1320"/>
                        <a:pt x="2966" y="1115"/>
                      </a:cubicBezTo>
                      <a:cubicBezTo>
                        <a:pt x="2966" y="910"/>
                        <a:pt x="2800" y="743"/>
                        <a:pt x="2594" y="743"/>
                      </a:cubicBezTo>
                      <a:lnTo>
                        <a:pt x="3304" y="743"/>
                      </a:lnTo>
                      <a:cubicBezTo>
                        <a:pt x="3508" y="743"/>
                        <a:pt x="3675" y="577"/>
                        <a:pt x="3675" y="372"/>
                      </a:cubicBezTo>
                      <a:cubicBezTo>
                        <a:pt x="3675" y="167"/>
                        <a:pt x="3508" y="0"/>
                        <a:pt x="3304" y="0"/>
                      </a:cubicBezTo>
                      <a:lnTo>
                        <a:pt x="1833" y="0"/>
                      </a:lnTo>
                      <a:cubicBezTo>
                        <a:pt x="1627" y="0"/>
                        <a:pt x="1461" y="167"/>
                        <a:pt x="1461" y="372"/>
                      </a:cubicBezTo>
                      <a:cubicBezTo>
                        <a:pt x="1461" y="577"/>
                        <a:pt x="1627" y="743"/>
                        <a:pt x="1833" y="743"/>
                      </a:cubicBezTo>
                      <a:lnTo>
                        <a:pt x="1124" y="743"/>
                      </a:lnTo>
                      <a:cubicBezTo>
                        <a:pt x="919" y="743"/>
                        <a:pt x="753" y="910"/>
                        <a:pt x="753" y="1115"/>
                      </a:cubicBezTo>
                      <a:cubicBezTo>
                        <a:pt x="753" y="1320"/>
                        <a:pt x="919" y="1486"/>
                        <a:pt x="1124" y="1486"/>
                      </a:cubicBezTo>
                      <a:lnTo>
                        <a:pt x="1316" y="1486"/>
                      </a:lnTo>
                      <a:cubicBezTo>
                        <a:pt x="1464" y="1486"/>
                        <a:pt x="1583" y="1605"/>
                        <a:pt x="1583" y="1753"/>
                      </a:cubicBezTo>
                      <a:cubicBezTo>
                        <a:pt x="1583" y="1901"/>
                        <a:pt x="1464" y="2021"/>
                        <a:pt x="1316" y="2021"/>
                      </a:cubicBezTo>
                      <a:lnTo>
                        <a:pt x="606" y="2021"/>
                      </a:lnTo>
                      <a:cubicBezTo>
                        <a:pt x="401" y="2021"/>
                        <a:pt x="234" y="2187"/>
                        <a:pt x="234" y="2392"/>
                      </a:cubicBezTo>
                      <a:cubicBezTo>
                        <a:pt x="234" y="2597"/>
                        <a:pt x="401" y="2764"/>
                        <a:pt x="606" y="2764"/>
                      </a:cubicBezTo>
                      <a:lnTo>
                        <a:pt x="1047" y="2764"/>
                      </a:lnTo>
                      <a:cubicBezTo>
                        <a:pt x="1043" y="2764"/>
                        <a:pt x="1039" y="2764"/>
                        <a:pt x="1035" y="2764"/>
                      </a:cubicBezTo>
                      <a:cubicBezTo>
                        <a:pt x="1190" y="2771"/>
                        <a:pt x="1316" y="2900"/>
                        <a:pt x="1316" y="3057"/>
                      </a:cubicBezTo>
                      <a:cubicBezTo>
                        <a:pt x="1316" y="3216"/>
                        <a:pt x="1190" y="3345"/>
                        <a:pt x="1035" y="3351"/>
                      </a:cubicBezTo>
                      <a:cubicBezTo>
                        <a:pt x="1039" y="3351"/>
                        <a:pt x="1043" y="3352"/>
                        <a:pt x="1047" y="3352"/>
                      </a:cubicBezTo>
                      <a:lnTo>
                        <a:pt x="372" y="3352"/>
                      </a:lnTo>
                      <a:cubicBezTo>
                        <a:pt x="167" y="3352"/>
                        <a:pt x="0" y="3517"/>
                        <a:pt x="0" y="3723"/>
                      </a:cubicBezTo>
                      <a:cubicBezTo>
                        <a:pt x="0" y="3928"/>
                        <a:pt x="167" y="4094"/>
                        <a:pt x="372" y="4094"/>
                      </a:cubicBezTo>
                      <a:lnTo>
                        <a:pt x="833" y="4094"/>
                      </a:lnTo>
                      <a:cubicBezTo>
                        <a:pt x="627" y="4094"/>
                        <a:pt x="461" y="4260"/>
                        <a:pt x="461" y="4465"/>
                      </a:cubicBezTo>
                      <a:cubicBezTo>
                        <a:pt x="461" y="4672"/>
                        <a:pt x="627" y="4838"/>
                        <a:pt x="833" y="4838"/>
                      </a:cubicBezTo>
                      <a:lnTo>
                        <a:pt x="2524" y="4838"/>
                      </a:lnTo>
                      <a:cubicBezTo>
                        <a:pt x="2729" y="4838"/>
                        <a:pt x="2895" y="4672"/>
                        <a:pt x="2895" y="4465"/>
                      </a:cubicBezTo>
                      <a:cubicBezTo>
                        <a:pt x="2895" y="4260"/>
                        <a:pt x="2729" y="4094"/>
                        <a:pt x="2524" y="4094"/>
                      </a:cubicBezTo>
                      <a:lnTo>
                        <a:pt x="2064" y="4094"/>
                      </a:lnTo>
                      <a:cubicBezTo>
                        <a:pt x="2269" y="4094"/>
                        <a:pt x="2435" y="3928"/>
                        <a:pt x="2435" y="3723"/>
                      </a:cubicBezTo>
                      <a:cubicBezTo>
                        <a:pt x="2435" y="3517"/>
                        <a:pt x="2269" y="3352"/>
                        <a:pt x="2064" y="3352"/>
                      </a:cubicBezTo>
                      <a:lnTo>
                        <a:pt x="3042" y="3352"/>
                      </a:lnTo>
                      <a:cubicBezTo>
                        <a:pt x="2836" y="3352"/>
                        <a:pt x="2670" y="3517"/>
                        <a:pt x="2670" y="3723"/>
                      </a:cubicBezTo>
                      <a:cubicBezTo>
                        <a:pt x="2670" y="3928"/>
                        <a:pt x="2836" y="4094"/>
                        <a:pt x="3042" y="4094"/>
                      </a:cubicBezTo>
                      <a:lnTo>
                        <a:pt x="3670" y="4094"/>
                      </a:lnTo>
                      <a:cubicBezTo>
                        <a:pt x="3876" y="4094"/>
                        <a:pt x="4042" y="3928"/>
                        <a:pt x="4042" y="3723"/>
                      </a:cubicBezTo>
                      <a:cubicBezTo>
                        <a:pt x="4042" y="3517"/>
                        <a:pt x="3876" y="3352"/>
                        <a:pt x="3670" y="3352"/>
                      </a:cubicBezTo>
                      <a:lnTo>
                        <a:pt x="3236" y="3352"/>
                      </a:lnTo>
                      <a:cubicBezTo>
                        <a:pt x="3399" y="3352"/>
                        <a:pt x="3532" y="3220"/>
                        <a:pt x="3532" y="3057"/>
                      </a:cubicBezTo>
                      <a:cubicBezTo>
                        <a:pt x="3532" y="2895"/>
                        <a:pt x="3399" y="2764"/>
                        <a:pt x="3236" y="2764"/>
                      </a:cubicBezTo>
                      <a:lnTo>
                        <a:pt x="3899" y="2764"/>
                      </a:lnTo>
                      <a:cubicBezTo>
                        <a:pt x="4104" y="2764"/>
                        <a:pt x="4270" y="2597"/>
                        <a:pt x="4270" y="2392"/>
                      </a:cubicBezTo>
                      <a:cubicBezTo>
                        <a:pt x="4270" y="2187"/>
                        <a:pt x="4104" y="2021"/>
                        <a:pt x="3899" y="2021"/>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4" name="Freeform 67">
                  <a:extLst>
                    <a:ext uri="{FF2B5EF4-FFF2-40B4-BE49-F238E27FC236}">
                      <a16:creationId xmlns:a16="http://schemas.microsoft.com/office/drawing/2014/main" xmlns="" id="{30B165FB-661F-844B-9B60-E05D30039A24}"/>
                    </a:ext>
                  </a:extLst>
                </p:cNvPr>
                <p:cNvSpPr>
                  <a:spLocks noChangeArrowheads="1"/>
                </p:cNvSpPr>
                <p:nvPr/>
              </p:nvSpPr>
              <p:spPr bwMode="auto">
                <a:xfrm>
                  <a:off x="7988241" y="6090468"/>
                  <a:ext cx="514627" cy="324522"/>
                </a:xfrm>
                <a:custGeom>
                  <a:avLst/>
                  <a:gdLst>
                    <a:gd name="T0" fmla="*/ 352090 w 1181"/>
                    <a:gd name="T1" fmla="*/ 0 h 744"/>
                    <a:gd name="T2" fmla="*/ 161665 w 1181"/>
                    <a:gd name="T3" fmla="*/ 0 h 744"/>
                    <a:gd name="T4" fmla="*/ 161665 w 1181"/>
                    <a:gd name="T5" fmla="*/ 0 h 744"/>
                    <a:gd name="T6" fmla="*/ 0 w 1181"/>
                    <a:gd name="T7" fmla="*/ 161825 h 744"/>
                    <a:gd name="T8" fmla="*/ 0 w 1181"/>
                    <a:gd name="T9" fmla="*/ 161825 h 744"/>
                    <a:gd name="T10" fmla="*/ 161665 w 1181"/>
                    <a:gd name="T11" fmla="*/ 324086 h 744"/>
                    <a:gd name="T12" fmla="*/ 352090 w 1181"/>
                    <a:gd name="T13" fmla="*/ 324086 h 744"/>
                    <a:gd name="T14" fmla="*/ 352090 w 1181"/>
                    <a:gd name="T15" fmla="*/ 324086 h 744"/>
                    <a:gd name="T16" fmla="*/ 514191 w 1181"/>
                    <a:gd name="T17" fmla="*/ 161825 h 744"/>
                    <a:gd name="T18" fmla="*/ 514191 w 1181"/>
                    <a:gd name="T19" fmla="*/ 161825 h 744"/>
                    <a:gd name="T20" fmla="*/ 352090 w 1181"/>
                    <a:gd name="T21" fmla="*/ 0 h 7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1" h="744">
                      <a:moveTo>
                        <a:pt x="808" y="0"/>
                      </a:moveTo>
                      <a:lnTo>
                        <a:pt x="371" y="0"/>
                      </a:lnTo>
                      <a:cubicBezTo>
                        <a:pt x="166" y="0"/>
                        <a:pt x="0" y="166"/>
                        <a:pt x="0" y="371"/>
                      </a:cubicBezTo>
                      <a:cubicBezTo>
                        <a:pt x="0" y="576"/>
                        <a:pt x="166" y="743"/>
                        <a:pt x="371" y="743"/>
                      </a:cubicBezTo>
                      <a:lnTo>
                        <a:pt x="808" y="743"/>
                      </a:lnTo>
                      <a:cubicBezTo>
                        <a:pt x="1013" y="743"/>
                        <a:pt x="1180" y="576"/>
                        <a:pt x="1180" y="371"/>
                      </a:cubicBezTo>
                      <a:cubicBezTo>
                        <a:pt x="1180" y="166"/>
                        <a:pt x="1013" y="0"/>
                        <a:pt x="808"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5" name="Freeform 68">
                  <a:extLst>
                    <a:ext uri="{FF2B5EF4-FFF2-40B4-BE49-F238E27FC236}">
                      <a16:creationId xmlns:a16="http://schemas.microsoft.com/office/drawing/2014/main" xmlns="" id="{8948DA16-68CC-304A-9599-330B74968ADD}"/>
                    </a:ext>
                  </a:extLst>
                </p:cNvPr>
                <p:cNvSpPr>
                  <a:spLocks noChangeArrowheads="1"/>
                </p:cNvSpPr>
                <p:nvPr/>
              </p:nvSpPr>
              <p:spPr bwMode="auto">
                <a:xfrm>
                  <a:off x="8529751" y="7098598"/>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6"/>
                        <a:pt x="135" y="174"/>
                        <a:pt x="87" y="174"/>
                      </a:cubicBezTo>
                      <a:cubicBezTo>
                        <a:pt x="39" y="174"/>
                        <a:pt x="0" y="136"/>
                        <a:pt x="0" y="87"/>
                      </a:cubicBezTo>
                      <a:cubicBezTo>
                        <a:pt x="0" y="39"/>
                        <a:pt x="39" y="0"/>
                        <a:pt x="87" y="0"/>
                      </a:cubicBezTo>
                      <a:cubicBezTo>
                        <a:pt x="135" y="0"/>
                        <a:pt x="174" y="39"/>
                        <a:pt x="174"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6" name="Freeform 69">
                  <a:extLst>
                    <a:ext uri="{FF2B5EF4-FFF2-40B4-BE49-F238E27FC236}">
                      <a16:creationId xmlns:a16="http://schemas.microsoft.com/office/drawing/2014/main" xmlns="" id="{DC143D65-1814-E24C-875B-B203EA6B6D10}"/>
                    </a:ext>
                  </a:extLst>
                </p:cNvPr>
                <p:cNvSpPr>
                  <a:spLocks noChangeArrowheads="1"/>
                </p:cNvSpPr>
                <p:nvPr/>
              </p:nvSpPr>
              <p:spPr bwMode="auto">
                <a:xfrm>
                  <a:off x="9804798" y="5921486"/>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8"/>
                        <a:pt x="38" y="0"/>
                        <a:pt x="85" y="0"/>
                      </a:cubicBezTo>
                      <a:cubicBezTo>
                        <a:pt x="133" y="0"/>
                        <a:pt x="172" y="38"/>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7" name="Freeform 70">
                  <a:extLst>
                    <a:ext uri="{FF2B5EF4-FFF2-40B4-BE49-F238E27FC236}">
                      <a16:creationId xmlns:a16="http://schemas.microsoft.com/office/drawing/2014/main" xmlns="" id="{0BB186E1-79B6-FA4D-B4C7-4168CCD33D86}"/>
                    </a:ext>
                  </a:extLst>
                </p:cNvPr>
                <p:cNvSpPr>
                  <a:spLocks noChangeArrowheads="1"/>
                </p:cNvSpPr>
                <p:nvPr/>
              </p:nvSpPr>
              <p:spPr bwMode="auto">
                <a:xfrm>
                  <a:off x="9583969" y="6414990"/>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8"/>
                        <a:pt x="39" y="0"/>
                        <a:pt x="87" y="0"/>
                      </a:cubicBezTo>
                      <a:cubicBezTo>
                        <a:pt x="134" y="0"/>
                        <a:pt x="172" y="38"/>
                        <a:pt x="172" y="86"/>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8" name="Freeform 71">
                  <a:extLst>
                    <a:ext uri="{FF2B5EF4-FFF2-40B4-BE49-F238E27FC236}">
                      <a16:creationId xmlns:a16="http://schemas.microsoft.com/office/drawing/2014/main" xmlns="" id="{64CE7E9E-07D4-E940-8E26-48A0DF8E4A4F}"/>
                    </a:ext>
                  </a:extLst>
                </p:cNvPr>
                <p:cNvSpPr>
                  <a:spLocks noChangeArrowheads="1"/>
                </p:cNvSpPr>
                <p:nvPr/>
              </p:nvSpPr>
              <p:spPr bwMode="auto">
                <a:xfrm>
                  <a:off x="10050590" y="7423121"/>
                  <a:ext cx="74890" cy="74889"/>
                </a:xfrm>
                <a:custGeom>
                  <a:avLst/>
                  <a:gdLst>
                    <a:gd name="T0" fmla="*/ 74457 w 173"/>
                    <a:gd name="T1" fmla="*/ 36795 h 173"/>
                    <a:gd name="T2" fmla="*/ 74457 w 173"/>
                    <a:gd name="T3" fmla="*/ 36795 h 173"/>
                    <a:gd name="T4" fmla="*/ 36796 w 173"/>
                    <a:gd name="T5" fmla="*/ 74456 h 173"/>
                    <a:gd name="T6" fmla="*/ 36796 w 173"/>
                    <a:gd name="T7" fmla="*/ 74456 h 173"/>
                    <a:gd name="T8" fmla="*/ 0 w 173"/>
                    <a:gd name="T9" fmla="*/ 36795 h 173"/>
                    <a:gd name="T10" fmla="*/ 0 w 173"/>
                    <a:gd name="T11" fmla="*/ 36795 h 173"/>
                    <a:gd name="T12" fmla="*/ 36796 w 173"/>
                    <a:gd name="T13" fmla="*/ 0 h 173"/>
                    <a:gd name="T14" fmla="*/ 36796 w 173"/>
                    <a:gd name="T15" fmla="*/ 0 h 173"/>
                    <a:gd name="T16" fmla="*/ 74457 w 173"/>
                    <a:gd name="T17" fmla="*/ 36795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4"/>
                        <a:pt x="133" y="172"/>
                        <a:pt x="85" y="172"/>
                      </a:cubicBezTo>
                      <a:cubicBezTo>
                        <a:pt x="38" y="172"/>
                        <a:pt x="0" y="134"/>
                        <a:pt x="0" y="85"/>
                      </a:cubicBezTo>
                      <a:cubicBezTo>
                        <a:pt x="0" y="39"/>
                        <a:pt x="38" y="0"/>
                        <a:pt x="85" y="0"/>
                      </a:cubicBezTo>
                      <a:cubicBezTo>
                        <a:pt x="133" y="0"/>
                        <a:pt x="172" y="39"/>
                        <a:pt x="172"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9" name="Freeform 72">
                  <a:extLst>
                    <a:ext uri="{FF2B5EF4-FFF2-40B4-BE49-F238E27FC236}">
                      <a16:creationId xmlns:a16="http://schemas.microsoft.com/office/drawing/2014/main" xmlns="" id="{6070126E-835D-894B-B9F5-E8E5EC10CA28}"/>
                    </a:ext>
                  </a:extLst>
                </p:cNvPr>
                <p:cNvSpPr>
                  <a:spLocks noChangeArrowheads="1"/>
                </p:cNvSpPr>
                <p:nvPr/>
              </p:nvSpPr>
              <p:spPr bwMode="auto">
                <a:xfrm>
                  <a:off x="8307003" y="6211444"/>
                  <a:ext cx="74890" cy="74890"/>
                </a:xfrm>
                <a:custGeom>
                  <a:avLst/>
                  <a:gdLst>
                    <a:gd name="T0" fmla="*/ 74460 w 174"/>
                    <a:gd name="T1" fmla="*/ 36796 h 173"/>
                    <a:gd name="T2" fmla="*/ 74460 w 174"/>
                    <a:gd name="T3" fmla="*/ 36796 h 173"/>
                    <a:gd name="T4" fmla="*/ 37445 w 174"/>
                    <a:gd name="T5" fmla="*/ 74457 h 173"/>
                    <a:gd name="T6" fmla="*/ 37445 w 174"/>
                    <a:gd name="T7" fmla="*/ 74457 h 173"/>
                    <a:gd name="T8" fmla="*/ 0 w 174"/>
                    <a:gd name="T9" fmla="*/ 36796 h 173"/>
                    <a:gd name="T10" fmla="*/ 0 w 174"/>
                    <a:gd name="T11" fmla="*/ 36796 h 173"/>
                    <a:gd name="T12" fmla="*/ 37445 w 174"/>
                    <a:gd name="T13" fmla="*/ 0 h 173"/>
                    <a:gd name="T14" fmla="*/ 37445 w 174"/>
                    <a:gd name="T15" fmla="*/ 0 h 173"/>
                    <a:gd name="T16" fmla="*/ 74460 w 174"/>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5"/>
                      </a:moveTo>
                      <a:lnTo>
                        <a:pt x="173" y="85"/>
                      </a:lnTo>
                      <a:cubicBezTo>
                        <a:pt x="173" y="133"/>
                        <a:pt x="135" y="172"/>
                        <a:pt x="87" y="172"/>
                      </a:cubicBezTo>
                      <a:cubicBezTo>
                        <a:pt x="39" y="172"/>
                        <a:pt x="0" y="133"/>
                        <a:pt x="0" y="85"/>
                      </a:cubicBezTo>
                      <a:cubicBezTo>
                        <a:pt x="0" y="38"/>
                        <a:pt x="39" y="0"/>
                        <a:pt x="87" y="0"/>
                      </a:cubicBezTo>
                      <a:cubicBezTo>
                        <a:pt x="135" y="0"/>
                        <a:pt x="173" y="38"/>
                        <a:pt x="173" y="8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0" name="Freeform 73">
                  <a:extLst>
                    <a:ext uri="{FF2B5EF4-FFF2-40B4-BE49-F238E27FC236}">
                      <a16:creationId xmlns:a16="http://schemas.microsoft.com/office/drawing/2014/main" xmlns="" id="{DE5525BF-7D91-6D4D-BF88-CC581FC184E0}"/>
                    </a:ext>
                  </a:extLst>
                </p:cNvPr>
                <p:cNvSpPr>
                  <a:spLocks noChangeArrowheads="1"/>
                </p:cNvSpPr>
                <p:nvPr/>
              </p:nvSpPr>
              <p:spPr bwMode="auto">
                <a:xfrm>
                  <a:off x="9270969" y="5289723"/>
                  <a:ext cx="74890" cy="76810"/>
                </a:xfrm>
                <a:custGeom>
                  <a:avLst/>
                  <a:gdLst>
                    <a:gd name="T0" fmla="*/ 74457 w 173"/>
                    <a:gd name="T1" fmla="*/ 38186 h 175"/>
                    <a:gd name="T2" fmla="*/ 74457 w 173"/>
                    <a:gd name="T3" fmla="*/ 38186 h 175"/>
                    <a:gd name="T4" fmla="*/ 37229 w 173"/>
                    <a:gd name="T5" fmla="*/ 76371 h 175"/>
                    <a:gd name="T6" fmla="*/ 37229 w 173"/>
                    <a:gd name="T7" fmla="*/ 76371 h 175"/>
                    <a:gd name="T8" fmla="*/ 0 w 173"/>
                    <a:gd name="T9" fmla="*/ 38186 h 175"/>
                    <a:gd name="T10" fmla="*/ 0 w 173"/>
                    <a:gd name="T11" fmla="*/ 38186 h 175"/>
                    <a:gd name="T12" fmla="*/ 37229 w 173"/>
                    <a:gd name="T13" fmla="*/ 0 h 175"/>
                    <a:gd name="T14" fmla="*/ 37229 w 173"/>
                    <a:gd name="T15" fmla="*/ 0 h 175"/>
                    <a:gd name="T16" fmla="*/ 74457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4"/>
                        <a:pt x="134" y="174"/>
                        <a:pt x="86" y="174"/>
                      </a:cubicBezTo>
                      <a:cubicBezTo>
                        <a:pt x="39" y="174"/>
                        <a:pt x="0" y="134"/>
                        <a:pt x="0" y="87"/>
                      </a:cubicBezTo>
                      <a:cubicBezTo>
                        <a:pt x="0" y="39"/>
                        <a:pt x="39" y="0"/>
                        <a:pt x="86" y="0"/>
                      </a:cubicBezTo>
                      <a:cubicBezTo>
                        <a:pt x="134" y="0"/>
                        <a:pt x="172" y="39"/>
                        <a:pt x="172" y="87"/>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1" name="Freeform 74">
                  <a:extLst>
                    <a:ext uri="{FF2B5EF4-FFF2-40B4-BE49-F238E27FC236}">
                      <a16:creationId xmlns:a16="http://schemas.microsoft.com/office/drawing/2014/main" xmlns="" id="{6AF0C824-4FE2-1243-90DA-2E5C1487E88C}"/>
                    </a:ext>
                  </a:extLst>
                </p:cNvPr>
                <p:cNvSpPr>
                  <a:spLocks noChangeArrowheads="1"/>
                </p:cNvSpPr>
                <p:nvPr/>
              </p:nvSpPr>
              <p:spPr bwMode="auto">
                <a:xfrm>
                  <a:off x="8462543" y="695458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4" y="105"/>
                        <a:pt x="0" y="82"/>
                        <a:pt x="0" y="53"/>
                      </a:cubicBezTo>
                      <a:cubicBezTo>
                        <a:pt x="0" y="24"/>
                        <a:pt x="24"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2" name="Freeform 75">
                  <a:extLst>
                    <a:ext uri="{FF2B5EF4-FFF2-40B4-BE49-F238E27FC236}">
                      <a16:creationId xmlns:a16="http://schemas.microsoft.com/office/drawing/2014/main" xmlns="" id="{7992F737-F520-D04D-A9E3-6B25F3B5D6BA}"/>
                    </a:ext>
                  </a:extLst>
                </p:cNvPr>
                <p:cNvSpPr>
                  <a:spLocks noChangeArrowheads="1"/>
                </p:cNvSpPr>
                <p:nvPr/>
              </p:nvSpPr>
              <p:spPr bwMode="auto">
                <a:xfrm>
                  <a:off x="8483665" y="595797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3"/>
                        <a:pt x="82" y="105"/>
                        <a:pt x="52" y="105"/>
                      </a:cubicBezTo>
                      <a:cubicBezTo>
                        <a:pt x="24" y="105"/>
                        <a:pt x="0" y="83"/>
                        <a:pt x="0" y="53"/>
                      </a:cubicBezTo>
                      <a:cubicBezTo>
                        <a:pt x="0" y="24"/>
                        <a:pt x="24" y="0"/>
                        <a:pt x="52" y="0"/>
                      </a:cubicBezTo>
                      <a:cubicBezTo>
                        <a:pt x="82"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3" name="Freeform 76">
                  <a:extLst>
                    <a:ext uri="{FF2B5EF4-FFF2-40B4-BE49-F238E27FC236}">
                      <a16:creationId xmlns:a16="http://schemas.microsoft.com/office/drawing/2014/main" xmlns="" id="{17A96680-C747-E24C-89D8-42E8D8A5BF29}"/>
                    </a:ext>
                  </a:extLst>
                </p:cNvPr>
                <p:cNvSpPr>
                  <a:spLocks noChangeArrowheads="1"/>
                </p:cNvSpPr>
                <p:nvPr/>
              </p:nvSpPr>
              <p:spPr bwMode="auto">
                <a:xfrm>
                  <a:off x="9322815" y="626329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4" name="Freeform 77">
                  <a:extLst>
                    <a:ext uri="{FF2B5EF4-FFF2-40B4-BE49-F238E27FC236}">
                      <a16:creationId xmlns:a16="http://schemas.microsoft.com/office/drawing/2014/main" xmlns="" id="{3BCD2160-37D0-ED4D-81B4-17309930EC3F}"/>
                    </a:ext>
                  </a:extLst>
                </p:cNvPr>
                <p:cNvSpPr>
                  <a:spLocks noChangeArrowheads="1"/>
                </p:cNvSpPr>
                <p:nvPr/>
              </p:nvSpPr>
              <p:spPr bwMode="auto">
                <a:xfrm>
                  <a:off x="10192688" y="652252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3"/>
                        <a:pt x="22" y="0"/>
                        <a:pt x="52" y="0"/>
                      </a:cubicBezTo>
                      <a:cubicBezTo>
                        <a:pt x="81" y="0"/>
                        <a:pt x="104" y="23"/>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5" name="Freeform 78">
                  <a:extLst>
                    <a:ext uri="{FF2B5EF4-FFF2-40B4-BE49-F238E27FC236}">
                      <a16:creationId xmlns:a16="http://schemas.microsoft.com/office/drawing/2014/main" xmlns="" id="{CFF8D1BB-6ABB-6548-9FCF-9F694724EA83}"/>
                    </a:ext>
                  </a:extLst>
                </p:cNvPr>
                <p:cNvSpPr>
                  <a:spLocks noChangeArrowheads="1"/>
                </p:cNvSpPr>
                <p:nvPr/>
              </p:nvSpPr>
              <p:spPr bwMode="auto">
                <a:xfrm>
                  <a:off x="9493717" y="719653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3" y="105"/>
                        <a:pt x="0" y="81"/>
                        <a:pt x="0" y="53"/>
                      </a:cubicBezTo>
                      <a:cubicBezTo>
                        <a:pt x="0" y="24"/>
                        <a:pt x="23" y="0"/>
                        <a:pt x="52" y="0"/>
                      </a:cubicBezTo>
                      <a:cubicBezTo>
                        <a:pt x="80"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6" name="Freeform 79">
                  <a:extLst>
                    <a:ext uri="{FF2B5EF4-FFF2-40B4-BE49-F238E27FC236}">
                      <a16:creationId xmlns:a16="http://schemas.microsoft.com/office/drawing/2014/main" xmlns="" id="{79A94FCA-1529-5840-B9A3-F468E02E4A75}"/>
                    </a:ext>
                  </a:extLst>
                </p:cNvPr>
                <p:cNvSpPr>
                  <a:spLocks noChangeArrowheads="1"/>
                </p:cNvSpPr>
                <p:nvPr/>
              </p:nvSpPr>
              <p:spPr bwMode="auto">
                <a:xfrm>
                  <a:off x="10004503" y="6004056"/>
                  <a:ext cx="46086" cy="46086"/>
                </a:xfrm>
                <a:custGeom>
                  <a:avLst/>
                  <a:gdLst>
                    <a:gd name="T0" fmla="*/ 45651 w 106"/>
                    <a:gd name="T1" fmla="*/ 22828 h 107"/>
                    <a:gd name="T2" fmla="*/ 45651 w 106"/>
                    <a:gd name="T3" fmla="*/ 22828 h 107"/>
                    <a:gd name="T4" fmla="*/ 22608 w 106"/>
                    <a:gd name="T5" fmla="*/ 45655 h 107"/>
                    <a:gd name="T6" fmla="*/ 22608 w 106"/>
                    <a:gd name="T7" fmla="*/ 45655 h 107"/>
                    <a:gd name="T8" fmla="*/ 0 w 106"/>
                    <a:gd name="T9" fmla="*/ 22828 h 107"/>
                    <a:gd name="T10" fmla="*/ 0 w 106"/>
                    <a:gd name="T11" fmla="*/ 22828 h 107"/>
                    <a:gd name="T12" fmla="*/ 22608 w 106"/>
                    <a:gd name="T13" fmla="*/ 0 h 107"/>
                    <a:gd name="T14" fmla="*/ 22608 w 106"/>
                    <a:gd name="T15" fmla="*/ 0 h 107"/>
                    <a:gd name="T16" fmla="*/ 45651 w 106"/>
                    <a:gd name="T17" fmla="*/ 2282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3"/>
                      </a:moveTo>
                      <a:lnTo>
                        <a:pt x="105" y="53"/>
                      </a:lnTo>
                      <a:cubicBezTo>
                        <a:pt x="105" y="82"/>
                        <a:pt x="81" y="106"/>
                        <a:pt x="52" y="106"/>
                      </a:cubicBezTo>
                      <a:cubicBezTo>
                        <a:pt x="23" y="106"/>
                        <a:pt x="0" y="82"/>
                        <a:pt x="0" y="53"/>
                      </a:cubicBezTo>
                      <a:cubicBezTo>
                        <a:pt x="0" y="23"/>
                        <a:pt x="23" y="0"/>
                        <a:pt x="52" y="0"/>
                      </a:cubicBezTo>
                      <a:cubicBezTo>
                        <a:pt x="81" y="0"/>
                        <a:pt x="105" y="23"/>
                        <a:pt x="105"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7" name="Freeform 80">
                  <a:extLst>
                    <a:ext uri="{FF2B5EF4-FFF2-40B4-BE49-F238E27FC236}">
                      <a16:creationId xmlns:a16="http://schemas.microsoft.com/office/drawing/2014/main" xmlns="" id="{8015AB3F-886C-6D4C-B40E-B9FD77A2C84F}"/>
                    </a:ext>
                  </a:extLst>
                </p:cNvPr>
                <p:cNvSpPr>
                  <a:spLocks noChangeArrowheads="1"/>
                </p:cNvSpPr>
                <p:nvPr/>
              </p:nvSpPr>
              <p:spPr bwMode="auto">
                <a:xfrm>
                  <a:off x="9065502" y="5596963"/>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2" y="105"/>
                        <a:pt x="0" y="81"/>
                        <a:pt x="0" y="53"/>
                      </a:cubicBezTo>
                      <a:cubicBezTo>
                        <a:pt x="0" y="24"/>
                        <a:pt x="22" y="0"/>
                        <a:pt x="52" y="0"/>
                      </a:cubicBezTo>
                      <a:cubicBezTo>
                        <a:pt x="81" y="0"/>
                        <a:pt x="104" y="24"/>
                        <a:pt x="104" y="53"/>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8" name="Freeform 81">
                  <a:extLst>
                    <a:ext uri="{FF2B5EF4-FFF2-40B4-BE49-F238E27FC236}">
                      <a16:creationId xmlns:a16="http://schemas.microsoft.com/office/drawing/2014/main" xmlns="" id="{EE693B27-794E-604A-907C-FC2EA5DBEB56}"/>
                    </a:ext>
                  </a:extLst>
                </p:cNvPr>
                <p:cNvSpPr>
                  <a:spLocks noChangeArrowheads="1"/>
                </p:cNvSpPr>
                <p:nvPr/>
              </p:nvSpPr>
              <p:spPr bwMode="auto">
                <a:xfrm>
                  <a:off x="10215731" y="52666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4"/>
                        <a:pt x="24" y="0"/>
                        <a:pt x="52" y="0"/>
                      </a:cubicBezTo>
                      <a:cubicBezTo>
                        <a:pt x="81" y="0"/>
                        <a:pt x="104" y="24"/>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09" name="Freeform 82">
                  <a:extLst>
                    <a:ext uri="{FF2B5EF4-FFF2-40B4-BE49-F238E27FC236}">
                      <a16:creationId xmlns:a16="http://schemas.microsoft.com/office/drawing/2014/main" xmlns="" id="{430FE768-8DCA-254E-B709-0C6843CC6A0E}"/>
                    </a:ext>
                  </a:extLst>
                </p:cNvPr>
                <p:cNvSpPr>
                  <a:spLocks noChangeArrowheads="1"/>
                </p:cNvSpPr>
                <p:nvPr/>
              </p:nvSpPr>
              <p:spPr bwMode="auto">
                <a:xfrm>
                  <a:off x="8986771" y="6766396"/>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3" y="105"/>
                        <a:pt x="0" y="81"/>
                        <a:pt x="0" y="52"/>
                      </a:cubicBezTo>
                      <a:cubicBezTo>
                        <a:pt x="0" y="22"/>
                        <a:pt x="23" y="0"/>
                        <a:pt x="52" y="0"/>
                      </a:cubicBezTo>
                      <a:cubicBezTo>
                        <a:pt x="81" y="0"/>
                        <a:pt x="104" y="22"/>
                        <a:pt x="104"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0" name="Freeform 83">
                  <a:extLst>
                    <a:ext uri="{FF2B5EF4-FFF2-40B4-BE49-F238E27FC236}">
                      <a16:creationId xmlns:a16="http://schemas.microsoft.com/office/drawing/2014/main" xmlns="" id="{22F6FFCD-172D-4247-B760-00F80381D5DF}"/>
                    </a:ext>
                  </a:extLst>
                </p:cNvPr>
                <p:cNvSpPr>
                  <a:spLocks noChangeArrowheads="1"/>
                </p:cNvSpPr>
                <p:nvPr/>
              </p:nvSpPr>
              <p:spPr bwMode="auto">
                <a:xfrm>
                  <a:off x="10004503" y="7150446"/>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2"/>
                        <a:pt x="23" y="0"/>
                        <a:pt x="52" y="0"/>
                      </a:cubicBezTo>
                      <a:cubicBezTo>
                        <a:pt x="81" y="0"/>
                        <a:pt x="105" y="22"/>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1" name="Freeform 84">
                  <a:extLst>
                    <a:ext uri="{FF2B5EF4-FFF2-40B4-BE49-F238E27FC236}">
                      <a16:creationId xmlns:a16="http://schemas.microsoft.com/office/drawing/2014/main" xmlns="" id="{F21A4421-B0B2-D04E-8BF7-CE8F250AB9AE}"/>
                    </a:ext>
                  </a:extLst>
                </p:cNvPr>
                <p:cNvSpPr>
                  <a:spLocks noChangeArrowheads="1"/>
                </p:cNvSpPr>
                <p:nvPr/>
              </p:nvSpPr>
              <p:spPr bwMode="auto">
                <a:xfrm>
                  <a:off x="9439950" y="5090017"/>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2" y="104"/>
                      </a:cubicBezTo>
                      <a:cubicBezTo>
                        <a:pt x="24" y="104"/>
                        <a:pt x="0" y="81"/>
                        <a:pt x="0" y="52"/>
                      </a:cubicBezTo>
                      <a:cubicBezTo>
                        <a:pt x="0" y="24"/>
                        <a:pt x="24" y="0"/>
                        <a:pt x="52" y="0"/>
                      </a:cubicBezTo>
                      <a:cubicBezTo>
                        <a:pt x="82" y="0"/>
                        <a:pt x="105" y="24"/>
                        <a:pt x="105" y="52"/>
                      </a:cubicBezTo>
                    </a:path>
                  </a:pathLst>
                </a:custGeom>
                <a:solidFill>
                  <a:srgbClr val="EA6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2" name="Freeform 85">
                  <a:extLst>
                    <a:ext uri="{FF2B5EF4-FFF2-40B4-BE49-F238E27FC236}">
                      <a16:creationId xmlns:a16="http://schemas.microsoft.com/office/drawing/2014/main" xmlns="" id="{844ABFC7-F0B6-7D46-9E17-607562DCF316}"/>
                    </a:ext>
                  </a:extLst>
                </p:cNvPr>
                <p:cNvSpPr>
                  <a:spLocks noChangeArrowheads="1"/>
                </p:cNvSpPr>
                <p:nvPr/>
              </p:nvSpPr>
              <p:spPr bwMode="auto">
                <a:xfrm>
                  <a:off x="8719857" y="5468307"/>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3" y="104"/>
                      </a:cubicBezTo>
                      <a:cubicBezTo>
                        <a:pt x="24" y="104"/>
                        <a:pt x="0" y="81"/>
                        <a:pt x="0" y="52"/>
                      </a:cubicBezTo>
                      <a:cubicBezTo>
                        <a:pt x="0" y="24"/>
                        <a:pt x="24" y="0"/>
                        <a:pt x="53" y="0"/>
                      </a:cubicBezTo>
                      <a:cubicBezTo>
                        <a:pt x="81" y="0"/>
                        <a:pt x="105" y="24"/>
                        <a:pt x="105" y="52"/>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3" name="Freeform 86">
                  <a:extLst>
                    <a:ext uri="{FF2B5EF4-FFF2-40B4-BE49-F238E27FC236}">
                      <a16:creationId xmlns:a16="http://schemas.microsoft.com/office/drawing/2014/main" xmlns="" id="{61BEAC67-FC9D-F847-85F7-11976423253D}"/>
                    </a:ext>
                  </a:extLst>
                </p:cNvPr>
                <p:cNvSpPr>
                  <a:spLocks noChangeArrowheads="1"/>
                </p:cNvSpPr>
                <p:nvPr/>
              </p:nvSpPr>
              <p:spPr bwMode="auto">
                <a:xfrm>
                  <a:off x="9701104" y="5080416"/>
                  <a:ext cx="537670" cy="261154"/>
                </a:xfrm>
                <a:custGeom>
                  <a:avLst/>
                  <a:gdLst>
                    <a:gd name="T0" fmla="*/ 406733 w 1236"/>
                    <a:gd name="T1" fmla="*/ 260719 h 601"/>
                    <a:gd name="T2" fmla="*/ 130067 w 1236"/>
                    <a:gd name="T3" fmla="*/ 260719 h 601"/>
                    <a:gd name="T4" fmla="*/ 130067 w 1236"/>
                    <a:gd name="T5" fmla="*/ 260719 h 601"/>
                    <a:gd name="T6" fmla="*/ 0 w 1236"/>
                    <a:gd name="T7" fmla="*/ 130360 h 601"/>
                    <a:gd name="T8" fmla="*/ 0 w 1236"/>
                    <a:gd name="T9" fmla="*/ 130360 h 601"/>
                    <a:gd name="T10" fmla="*/ 130067 w 1236"/>
                    <a:gd name="T11" fmla="*/ 0 h 601"/>
                    <a:gd name="T12" fmla="*/ 406733 w 1236"/>
                    <a:gd name="T13" fmla="*/ 0 h 601"/>
                    <a:gd name="T14" fmla="*/ 406733 w 1236"/>
                    <a:gd name="T15" fmla="*/ 0 h 601"/>
                    <a:gd name="T16" fmla="*/ 537235 w 1236"/>
                    <a:gd name="T17" fmla="*/ 130360 h 601"/>
                    <a:gd name="T18" fmla="*/ 537235 w 1236"/>
                    <a:gd name="T19" fmla="*/ 130360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6"/>
                        <a:pt x="0" y="300"/>
                      </a:cubicBezTo>
                      <a:cubicBezTo>
                        <a:pt x="0" y="135"/>
                        <a:pt x="135" y="0"/>
                        <a:pt x="299" y="0"/>
                      </a:cubicBezTo>
                      <a:lnTo>
                        <a:pt x="935" y="0"/>
                      </a:lnTo>
                      <a:cubicBezTo>
                        <a:pt x="1101" y="0"/>
                        <a:pt x="1235" y="135"/>
                        <a:pt x="1235" y="300"/>
                      </a:cubicBezTo>
                      <a:cubicBezTo>
                        <a:pt x="1235" y="466"/>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4" name="Freeform 87">
                  <a:extLst>
                    <a:ext uri="{FF2B5EF4-FFF2-40B4-BE49-F238E27FC236}">
                      <a16:creationId xmlns:a16="http://schemas.microsoft.com/office/drawing/2014/main" xmlns="" id="{A8D43DD8-96C4-FB41-84AC-41D9695C0CCF}"/>
                    </a:ext>
                  </a:extLst>
                </p:cNvPr>
                <p:cNvSpPr>
                  <a:spLocks noChangeArrowheads="1"/>
                </p:cNvSpPr>
                <p:nvPr/>
              </p:nvSpPr>
              <p:spPr bwMode="auto">
                <a:xfrm>
                  <a:off x="8631525" y="5714099"/>
                  <a:ext cx="537670" cy="261154"/>
                </a:xfrm>
                <a:custGeom>
                  <a:avLst/>
                  <a:gdLst>
                    <a:gd name="T0" fmla="*/ 40716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7168 w 1236"/>
                    <a:gd name="T13" fmla="*/ 0 h 601"/>
                    <a:gd name="T14" fmla="*/ 407168 w 1236"/>
                    <a:gd name="T15" fmla="*/ 0 h 601"/>
                    <a:gd name="T16" fmla="*/ 537235 w 1236"/>
                    <a:gd name="T17" fmla="*/ 130360 h 601"/>
                    <a:gd name="T18" fmla="*/ 537235 w 1236"/>
                    <a:gd name="T19" fmla="*/ 130360 h 601"/>
                    <a:gd name="T20" fmla="*/ 40716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6" y="600"/>
                      </a:moveTo>
                      <a:lnTo>
                        <a:pt x="300" y="600"/>
                      </a:lnTo>
                      <a:cubicBezTo>
                        <a:pt x="134" y="600"/>
                        <a:pt x="0" y="466"/>
                        <a:pt x="0" y="300"/>
                      </a:cubicBezTo>
                      <a:cubicBezTo>
                        <a:pt x="0" y="135"/>
                        <a:pt x="134" y="0"/>
                        <a:pt x="300" y="0"/>
                      </a:cubicBezTo>
                      <a:lnTo>
                        <a:pt x="936" y="0"/>
                      </a:lnTo>
                      <a:cubicBezTo>
                        <a:pt x="1101" y="0"/>
                        <a:pt x="1235" y="135"/>
                        <a:pt x="1235" y="300"/>
                      </a:cubicBezTo>
                      <a:cubicBezTo>
                        <a:pt x="1235" y="466"/>
                        <a:pt x="1101" y="600"/>
                        <a:pt x="936"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5" name="Freeform 88">
                  <a:extLst>
                    <a:ext uri="{FF2B5EF4-FFF2-40B4-BE49-F238E27FC236}">
                      <a16:creationId xmlns:a16="http://schemas.microsoft.com/office/drawing/2014/main" xmlns="" id="{BA26EB13-413E-C546-B12A-0EA74BA1CF96}"/>
                    </a:ext>
                  </a:extLst>
                </p:cNvPr>
                <p:cNvSpPr>
                  <a:spLocks noChangeArrowheads="1"/>
                </p:cNvSpPr>
                <p:nvPr/>
              </p:nvSpPr>
              <p:spPr bwMode="auto">
                <a:xfrm>
                  <a:off x="8216751" y="6545566"/>
                  <a:ext cx="537670" cy="261154"/>
                </a:xfrm>
                <a:custGeom>
                  <a:avLst/>
                  <a:gdLst>
                    <a:gd name="T0" fmla="*/ 406733 w 1236"/>
                    <a:gd name="T1" fmla="*/ 260719 h 601"/>
                    <a:gd name="T2" fmla="*/ 130067 w 1236"/>
                    <a:gd name="T3" fmla="*/ 260719 h 601"/>
                    <a:gd name="T4" fmla="*/ 130067 w 1236"/>
                    <a:gd name="T5" fmla="*/ 260719 h 601"/>
                    <a:gd name="T6" fmla="*/ 0 w 1236"/>
                    <a:gd name="T7" fmla="*/ 129925 h 601"/>
                    <a:gd name="T8" fmla="*/ 0 w 1236"/>
                    <a:gd name="T9" fmla="*/ 129925 h 601"/>
                    <a:gd name="T10" fmla="*/ 130067 w 1236"/>
                    <a:gd name="T11" fmla="*/ 0 h 601"/>
                    <a:gd name="T12" fmla="*/ 406733 w 1236"/>
                    <a:gd name="T13" fmla="*/ 0 h 601"/>
                    <a:gd name="T14" fmla="*/ 406733 w 1236"/>
                    <a:gd name="T15" fmla="*/ 0 h 601"/>
                    <a:gd name="T16" fmla="*/ 537235 w 1236"/>
                    <a:gd name="T17" fmla="*/ 129925 h 601"/>
                    <a:gd name="T18" fmla="*/ 537235 w 1236"/>
                    <a:gd name="T19" fmla="*/ 129925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4" y="600"/>
                        <a:pt x="0" y="465"/>
                        <a:pt x="0" y="299"/>
                      </a:cubicBezTo>
                      <a:cubicBezTo>
                        <a:pt x="0" y="133"/>
                        <a:pt x="134" y="0"/>
                        <a:pt x="299" y="0"/>
                      </a:cubicBezTo>
                      <a:lnTo>
                        <a:pt x="935" y="0"/>
                      </a:lnTo>
                      <a:cubicBezTo>
                        <a:pt x="1101" y="0"/>
                        <a:pt x="1235" y="133"/>
                        <a:pt x="1235" y="299"/>
                      </a:cubicBezTo>
                      <a:cubicBezTo>
                        <a:pt x="1235" y="465"/>
                        <a:pt x="1101" y="600"/>
                        <a:pt x="935"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6" name="Freeform 89">
                  <a:extLst>
                    <a:ext uri="{FF2B5EF4-FFF2-40B4-BE49-F238E27FC236}">
                      <a16:creationId xmlns:a16="http://schemas.microsoft.com/office/drawing/2014/main" xmlns="" id="{E69E39EE-F41E-EF4C-8C2E-6AB54F37AC90}"/>
                    </a:ext>
                  </a:extLst>
                </p:cNvPr>
                <p:cNvSpPr>
                  <a:spLocks noChangeArrowheads="1"/>
                </p:cNvSpPr>
                <p:nvPr/>
              </p:nvSpPr>
              <p:spPr bwMode="auto">
                <a:xfrm>
                  <a:off x="9351618" y="6862408"/>
                  <a:ext cx="537670" cy="261154"/>
                </a:xfrm>
                <a:custGeom>
                  <a:avLst/>
                  <a:gdLst>
                    <a:gd name="T0" fmla="*/ 406298 w 1236"/>
                    <a:gd name="T1" fmla="*/ 260719 h 601"/>
                    <a:gd name="T2" fmla="*/ 130502 w 1236"/>
                    <a:gd name="T3" fmla="*/ 260719 h 601"/>
                    <a:gd name="T4" fmla="*/ 130502 w 1236"/>
                    <a:gd name="T5" fmla="*/ 260719 h 601"/>
                    <a:gd name="T6" fmla="*/ 0 w 1236"/>
                    <a:gd name="T7" fmla="*/ 130360 h 601"/>
                    <a:gd name="T8" fmla="*/ 0 w 1236"/>
                    <a:gd name="T9" fmla="*/ 130360 h 601"/>
                    <a:gd name="T10" fmla="*/ 130502 w 1236"/>
                    <a:gd name="T11" fmla="*/ 0 h 601"/>
                    <a:gd name="T12" fmla="*/ 406298 w 1236"/>
                    <a:gd name="T13" fmla="*/ 0 h 601"/>
                    <a:gd name="T14" fmla="*/ 406298 w 1236"/>
                    <a:gd name="T15" fmla="*/ 0 h 601"/>
                    <a:gd name="T16" fmla="*/ 537235 w 1236"/>
                    <a:gd name="T17" fmla="*/ 130360 h 601"/>
                    <a:gd name="T18" fmla="*/ 537235 w 1236"/>
                    <a:gd name="T19" fmla="*/ 130360 h 601"/>
                    <a:gd name="T20" fmla="*/ 406298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4" y="600"/>
                      </a:moveTo>
                      <a:lnTo>
                        <a:pt x="300" y="600"/>
                      </a:lnTo>
                      <a:cubicBezTo>
                        <a:pt x="134" y="600"/>
                        <a:pt x="0" y="466"/>
                        <a:pt x="0" y="300"/>
                      </a:cubicBezTo>
                      <a:cubicBezTo>
                        <a:pt x="0" y="134"/>
                        <a:pt x="134" y="0"/>
                        <a:pt x="300" y="0"/>
                      </a:cubicBezTo>
                      <a:lnTo>
                        <a:pt x="934" y="0"/>
                      </a:lnTo>
                      <a:cubicBezTo>
                        <a:pt x="1100" y="0"/>
                        <a:pt x="1235" y="134"/>
                        <a:pt x="1235" y="300"/>
                      </a:cubicBezTo>
                      <a:cubicBezTo>
                        <a:pt x="1235" y="466"/>
                        <a:pt x="1100" y="600"/>
                        <a:pt x="934" y="600"/>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17" name="Freeform 90">
                  <a:extLst>
                    <a:ext uri="{FF2B5EF4-FFF2-40B4-BE49-F238E27FC236}">
                      <a16:creationId xmlns:a16="http://schemas.microsoft.com/office/drawing/2014/main" xmlns="" id="{C4CCF6F3-4301-284D-8C6B-CD7B76D1F61D}"/>
                    </a:ext>
                  </a:extLst>
                </p:cNvPr>
                <p:cNvSpPr>
                  <a:spLocks noChangeArrowheads="1"/>
                </p:cNvSpPr>
                <p:nvPr/>
              </p:nvSpPr>
              <p:spPr bwMode="auto">
                <a:xfrm>
                  <a:off x="9570527" y="7123562"/>
                  <a:ext cx="537670" cy="261154"/>
                </a:xfrm>
                <a:custGeom>
                  <a:avLst/>
                  <a:gdLst>
                    <a:gd name="T0" fmla="*/ 407168 w 1236"/>
                    <a:gd name="T1" fmla="*/ 260719 h 600"/>
                    <a:gd name="T2" fmla="*/ 130502 w 1236"/>
                    <a:gd name="T3" fmla="*/ 260719 h 600"/>
                    <a:gd name="T4" fmla="*/ 130502 w 1236"/>
                    <a:gd name="T5" fmla="*/ 260719 h 600"/>
                    <a:gd name="T6" fmla="*/ 0 w 1236"/>
                    <a:gd name="T7" fmla="*/ 130577 h 600"/>
                    <a:gd name="T8" fmla="*/ 0 w 1236"/>
                    <a:gd name="T9" fmla="*/ 130577 h 600"/>
                    <a:gd name="T10" fmla="*/ 130502 w 1236"/>
                    <a:gd name="T11" fmla="*/ 0 h 600"/>
                    <a:gd name="T12" fmla="*/ 407168 w 1236"/>
                    <a:gd name="T13" fmla="*/ 0 h 600"/>
                    <a:gd name="T14" fmla="*/ 407168 w 1236"/>
                    <a:gd name="T15" fmla="*/ 0 h 600"/>
                    <a:gd name="T16" fmla="*/ 537235 w 1236"/>
                    <a:gd name="T17" fmla="*/ 130577 h 600"/>
                    <a:gd name="T18" fmla="*/ 537235 w 1236"/>
                    <a:gd name="T19" fmla="*/ 130577 h 600"/>
                    <a:gd name="T20" fmla="*/ 407168 w 1236"/>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0">
                      <a:moveTo>
                        <a:pt x="936" y="599"/>
                      </a:moveTo>
                      <a:lnTo>
                        <a:pt x="300" y="599"/>
                      </a:lnTo>
                      <a:cubicBezTo>
                        <a:pt x="135" y="599"/>
                        <a:pt x="0" y="465"/>
                        <a:pt x="0" y="300"/>
                      </a:cubicBezTo>
                      <a:cubicBezTo>
                        <a:pt x="0" y="134"/>
                        <a:pt x="135" y="0"/>
                        <a:pt x="300" y="0"/>
                      </a:cubicBezTo>
                      <a:lnTo>
                        <a:pt x="936" y="0"/>
                      </a:lnTo>
                      <a:cubicBezTo>
                        <a:pt x="1102" y="0"/>
                        <a:pt x="1235" y="134"/>
                        <a:pt x="1235" y="300"/>
                      </a:cubicBezTo>
                      <a:cubicBezTo>
                        <a:pt x="1235" y="465"/>
                        <a:pt x="1102" y="599"/>
                        <a:pt x="936"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67" name="Group 1">
                <a:extLst>
                  <a:ext uri="{FF2B5EF4-FFF2-40B4-BE49-F238E27FC236}">
                    <a16:creationId xmlns:a16="http://schemas.microsoft.com/office/drawing/2014/main" xmlns="" id="{9FDB543B-B4C6-9142-B9B3-22BE4FCD9E84}"/>
                  </a:ext>
                </a:extLst>
              </p:cNvPr>
              <p:cNvGrpSpPr>
                <a:grpSpLocks/>
              </p:cNvGrpSpPr>
              <p:nvPr/>
            </p:nvGrpSpPr>
            <p:grpSpPr bwMode="auto">
              <a:xfrm rot="10800000">
                <a:off x="-528478" y="2446954"/>
                <a:ext cx="2447606" cy="2528559"/>
                <a:chOff x="8253235" y="2100188"/>
                <a:chExt cx="2448321" cy="2528969"/>
              </a:xfrm>
            </p:grpSpPr>
            <p:sp>
              <p:nvSpPr>
                <p:cNvPr id="68" name="Freeform 91">
                  <a:extLst>
                    <a:ext uri="{FF2B5EF4-FFF2-40B4-BE49-F238E27FC236}">
                      <a16:creationId xmlns:a16="http://schemas.microsoft.com/office/drawing/2014/main" xmlns="" id="{3DCDCB0C-2B61-7B45-92A3-0081BF215164}"/>
                    </a:ext>
                  </a:extLst>
                </p:cNvPr>
                <p:cNvSpPr>
                  <a:spLocks noChangeArrowheads="1"/>
                </p:cNvSpPr>
                <p:nvPr/>
              </p:nvSpPr>
              <p:spPr bwMode="auto">
                <a:xfrm>
                  <a:off x="8253235" y="3674793"/>
                  <a:ext cx="378290" cy="291878"/>
                </a:xfrm>
                <a:custGeom>
                  <a:avLst/>
                  <a:gdLst>
                    <a:gd name="T0" fmla="*/ 145831 w 869"/>
                    <a:gd name="T1" fmla="*/ 291444 h 672"/>
                    <a:gd name="T2" fmla="*/ 232459 w 869"/>
                    <a:gd name="T3" fmla="*/ 291444 h 672"/>
                    <a:gd name="T4" fmla="*/ 232459 w 869"/>
                    <a:gd name="T5" fmla="*/ 291444 h 672"/>
                    <a:gd name="T6" fmla="*/ 377855 w 869"/>
                    <a:gd name="T7" fmla="*/ 145939 h 672"/>
                    <a:gd name="T8" fmla="*/ 377855 w 869"/>
                    <a:gd name="T9" fmla="*/ 145939 h 672"/>
                    <a:gd name="T10" fmla="*/ 232459 w 869"/>
                    <a:gd name="T11" fmla="*/ 0 h 672"/>
                    <a:gd name="T12" fmla="*/ 145831 w 869"/>
                    <a:gd name="T13" fmla="*/ 0 h 672"/>
                    <a:gd name="T14" fmla="*/ 145831 w 869"/>
                    <a:gd name="T15" fmla="*/ 0 h 672"/>
                    <a:gd name="T16" fmla="*/ 0 w 869"/>
                    <a:gd name="T17" fmla="*/ 145939 h 672"/>
                    <a:gd name="T18" fmla="*/ 0 w 869"/>
                    <a:gd name="T19" fmla="*/ 145939 h 672"/>
                    <a:gd name="T20" fmla="*/ 145831 w 869"/>
                    <a:gd name="T21" fmla="*/ 291444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9" h="672">
                      <a:moveTo>
                        <a:pt x="335" y="671"/>
                      </a:moveTo>
                      <a:lnTo>
                        <a:pt x="534" y="671"/>
                      </a:lnTo>
                      <a:cubicBezTo>
                        <a:pt x="718" y="671"/>
                        <a:pt x="868" y="520"/>
                        <a:pt x="868" y="336"/>
                      </a:cubicBezTo>
                      <a:cubicBezTo>
                        <a:pt x="868" y="151"/>
                        <a:pt x="718" y="0"/>
                        <a:pt x="534" y="0"/>
                      </a:cubicBezTo>
                      <a:lnTo>
                        <a:pt x="335" y="0"/>
                      </a:lnTo>
                      <a:cubicBezTo>
                        <a:pt x="149" y="0"/>
                        <a:pt x="0" y="151"/>
                        <a:pt x="0" y="336"/>
                      </a:cubicBezTo>
                      <a:cubicBezTo>
                        <a:pt x="0" y="520"/>
                        <a:pt x="149" y="671"/>
                        <a:pt x="335" y="671"/>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69" name="Freeform 92">
                  <a:extLst>
                    <a:ext uri="{FF2B5EF4-FFF2-40B4-BE49-F238E27FC236}">
                      <a16:creationId xmlns:a16="http://schemas.microsoft.com/office/drawing/2014/main" xmlns="" id="{6AA6CFDD-1066-A742-9742-27416C307796}"/>
                    </a:ext>
                  </a:extLst>
                </p:cNvPr>
                <p:cNvSpPr>
                  <a:spLocks noChangeArrowheads="1"/>
                </p:cNvSpPr>
                <p:nvPr/>
              </p:nvSpPr>
              <p:spPr bwMode="auto">
                <a:xfrm>
                  <a:off x="8260916" y="2292214"/>
                  <a:ext cx="2283178" cy="1945213"/>
                </a:xfrm>
                <a:custGeom>
                  <a:avLst/>
                  <a:gdLst>
                    <a:gd name="T0" fmla="*/ 0 w 5244"/>
                    <a:gd name="T1" fmla="*/ 728639 h 4469"/>
                    <a:gd name="T2" fmla="*/ 714037 w 5244"/>
                    <a:gd name="T3" fmla="*/ 874018 h 4469"/>
                    <a:gd name="T4" fmla="*/ 568182 w 5244"/>
                    <a:gd name="T5" fmla="*/ 1019833 h 4469"/>
                    <a:gd name="T6" fmla="*/ 714037 w 5244"/>
                    <a:gd name="T7" fmla="*/ 1165648 h 4469"/>
                    <a:gd name="T8" fmla="*/ 913445 w 5244"/>
                    <a:gd name="T9" fmla="*/ 1165648 h 4469"/>
                    <a:gd name="T10" fmla="*/ 911268 w 5244"/>
                    <a:gd name="T11" fmla="*/ 1165648 h 4469"/>
                    <a:gd name="T12" fmla="*/ 1007489 w 5244"/>
                    <a:gd name="T13" fmla="*/ 1263583 h 4469"/>
                    <a:gd name="T14" fmla="*/ 911268 w 5244"/>
                    <a:gd name="T15" fmla="*/ 1361954 h 4469"/>
                    <a:gd name="T16" fmla="*/ 656131 w 5244"/>
                    <a:gd name="T17" fmla="*/ 1361954 h 4469"/>
                    <a:gd name="T18" fmla="*/ 510711 w 5244"/>
                    <a:gd name="T19" fmla="*/ 1507769 h 4469"/>
                    <a:gd name="T20" fmla="*/ 656131 w 5244"/>
                    <a:gd name="T21" fmla="*/ 1653148 h 4469"/>
                    <a:gd name="T22" fmla="*/ 960903 w 5244"/>
                    <a:gd name="T23" fmla="*/ 1653148 h 4469"/>
                    <a:gd name="T24" fmla="*/ 815483 w 5244"/>
                    <a:gd name="T25" fmla="*/ 1798963 h 4469"/>
                    <a:gd name="T26" fmla="*/ 1576978 w 5244"/>
                    <a:gd name="T27" fmla="*/ 1944778 h 4469"/>
                    <a:gd name="T28" fmla="*/ 1722397 w 5244"/>
                    <a:gd name="T29" fmla="*/ 1798963 h 4469"/>
                    <a:gd name="T30" fmla="*/ 1576978 w 5244"/>
                    <a:gd name="T31" fmla="*/ 1653148 h 4469"/>
                    <a:gd name="T32" fmla="*/ 2066354 w 5244"/>
                    <a:gd name="T33" fmla="*/ 1653148 h 4469"/>
                    <a:gd name="T34" fmla="*/ 2212210 w 5244"/>
                    <a:gd name="T35" fmla="*/ 1507769 h 4469"/>
                    <a:gd name="T36" fmla="*/ 1624435 w 5244"/>
                    <a:gd name="T37" fmla="*/ 1361954 h 4469"/>
                    <a:gd name="T38" fmla="*/ 1629660 w 5244"/>
                    <a:gd name="T39" fmla="*/ 1361954 h 4469"/>
                    <a:gd name="T40" fmla="*/ 1536051 w 5244"/>
                    <a:gd name="T41" fmla="*/ 1263583 h 4469"/>
                    <a:gd name="T42" fmla="*/ 1629660 w 5244"/>
                    <a:gd name="T43" fmla="*/ 1166083 h 4469"/>
                    <a:gd name="T44" fmla="*/ 1624435 w 5244"/>
                    <a:gd name="T45" fmla="*/ 1165648 h 4469"/>
                    <a:gd name="T46" fmla="*/ 1765936 w 5244"/>
                    <a:gd name="T47" fmla="*/ 1165648 h 4469"/>
                    <a:gd name="T48" fmla="*/ 1911791 w 5244"/>
                    <a:gd name="T49" fmla="*/ 1019833 h 4469"/>
                    <a:gd name="T50" fmla="*/ 2136452 w 5244"/>
                    <a:gd name="T51" fmla="*/ 874018 h 4469"/>
                    <a:gd name="T52" fmla="*/ 2282743 w 5244"/>
                    <a:gd name="T53" fmla="*/ 728639 h 4469"/>
                    <a:gd name="T54" fmla="*/ 2136452 w 5244"/>
                    <a:gd name="T55" fmla="*/ 583259 h 4469"/>
                    <a:gd name="T56" fmla="*/ 1922241 w 5244"/>
                    <a:gd name="T57" fmla="*/ 583259 h 4469"/>
                    <a:gd name="T58" fmla="*/ 2068096 w 5244"/>
                    <a:gd name="T59" fmla="*/ 437444 h 4469"/>
                    <a:gd name="T60" fmla="*/ 1441136 w 5244"/>
                    <a:gd name="T61" fmla="*/ 291194 h 4469"/>
                    <a:gd name="T62" fmla="*/ 1586992 w 5244"/>
                    <a:gd name="T63" fmla="*/ 145815 h 4469"/>
                    <a:gd name="T64" fmla="*/ 1441136 w 5244"/>
                    <a:gd name="T65" fmla="*/ 0 h 4469"/>
                    <a:gd name="T66" fmla="*/ 389237 w 5244"/>
                    <a:gd name="T67" fmla="*/ 0 h 4469"/>
                    <a:gd name="T68" fmla="*/ 243818 w 5244"/>
                    <a:gd name="T69" fmla="*/ 145815 h 4469"/>
                    <a:gd name="T70" fmla="*/ 876437 w 5244"/>
                    <a:gd name="T71" fmla="*/ 291194 h 4469"/>
                    <a:gd name="T72" fmla="*/ 1022293 w 5244"/>
                    <a:gd name="T73" fmla="*/ 437444 h 4469"/>
                    <a:gd name="T74" fmla="*/ 876437 w 5244"/>
                    <a:gd name="T75" fmla="*/ 583259 h 4469"/>
                    <a:gd name="T76" fmla="*/ 145420 w 5244"/>
                    <a:gd name="T77" fmla="*/ 583259 h 44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244" h="4469">
                      <a:moveTo>
                        <a:pt x="0" y="1674"/>
                      </a:moveTo>
                      <a:lnTo>
                        <a:pt x="0" y="1674"/>
                      </a:lnTo>
                      <a:cubicBezTo>
                        <a:pt x="0" y="1858"/>
                        <a:pt x="150" y="2008"/>
                        <a:pt x="334" y="2008"/>
                      </a:cubicBezTo>
                      <a:lnTo>
                        <a:pt x="1640" y="2008"/>
                      </a:lnTo>
                      <a:cubicBezTo>
                        <a:pt x="1455" y="2008"/>
                        <a:pt x="1305" y="2158"/>
                        <a:pt x="1305" y="2343"/>
                      </a:cubicBezTo>
                      <a:cubicBezTo>
                        <a:pt x="1305" y="2528"/>
                        <a:pt x="1455" y="2678"/>
                        <a:pt x="1640" y="2678"/>
                      </a:cubicBezTo>
                      <a:lnTo>
                        <a:pt x="2098" y="2678"/>
                      </a:lnTo>
                      <a:cubicBezTo>
                        <a:pt x="2097" y="2678"/>
                        <a:pt x="2095" y="2678"/>
                        <a:pt x="2093" y="2678"/>
                      </a:cubicBezTo>
                      <a:cubicBezTo>
                        <a:pt x="2216" y="2681"/>
                        <a:pt x="2314" y="2780"/>
                        <a:pt x="2314" y="2903"/>
                      </a:cubicBezTo>
                      <a:cubicBezTo>
                        <a:pt x="2314" y="3026"/>
                        <a:pt x="2216" y="3127"/>
                        <a:pt x="2093" y="3129"/>
                      </a:cubicBezTo>
                      <a:cubicBezTo>
                        <a:pt x="2095" y="3129"/>
                        <a:pt x="2097" y="3129"/>
                        <a:pt x="2098" y="3129"/>
                      </a:cubicBezTo>
                      <a:lnTo>
                        <a:pt x="1507" y="3129"/>
                      </a:lnTo>
                      <a:cubicBezTo>
                        <a:pt x="1323" y="3129"/>
                        <a:pt x="1173" y="3280"/>
                        <a:pt x="1173" y="3464"/>
                      </a:cubicBezTo>
                      <a:cubicBezTo>
                        <a:pt x="1173" y="3649"/>
                        <a:pt x="1323" y="3798"/>
                        <a:pt x="1507" y="3798"/>
                      </a:cubicBezTo>
                      <a:lnTo>
                        <a:pt x="2207" y="3798"/>
                      </a:lnTo>
                      <a:cubicBezTo>
                        <a:pt x="2023" y="3798"/>
                        <a:pt x="1873" y="3948"/>
                        <a:pt x="1873" y="4133"/>
                      </a:cubicBezTo>
                      <a:cubicBezTo>
                        <a:pt x="1873" y="4318"/>
                        <a:pt x="2023" y="4468"/>
                        <a:pt x="2207" y="4468"/>
                      </a:cubicBezTo>
                      <a:lnTo>
                        <a:pt x="3622" y="4468"/>
                      </a:lnTo>
                      <a:cubicBezTo>
                        <a:pt x="3807" y="4468"/>
                        <a:pt x="3956" y="4318"/>
                        <a:pt x="3956" y="4133"/>
                      </a:cubicBezTo>
                      <a:cubicBezTo>
                        <a:pt x="3956" y="3948"/>
                        <a:pt x="3807" y="3798"/>
                        <a:pt x="3622" y="3798"/>
                      </a:cubicBezTo>
                      <a:lnTo>
                        <a:pt x="4746" y="3798"/>
                      </a:lnTo>
                      <a:cubicBezTo>
                        <a:pt x="4930" y="3798"/>
                        <a:pt x="5081" y="3649"/>
                        <a:pt x="5081" y="3464"/>
                      </a:cubicBezTo>
                      <a:cubicBezTo>
                        <a:pt x="5081" y="3280"/>
                        <a:pt x="4930" y="3129"/>
                        <a:pt x="4746" y="3129"/>
                      </a:cubicBezTo>
                      <a:lnTo>
                        <a:pt x="3731" y="3129"/>
                      </a:lnTo>
                      <a:cubicBezTo>
                        <a:pt x="3735" y="3129"/>
                        <a:pt x="3739" y="3129"/>
                        <a:pt x="3743" y="3129"/>
                      </a:cubicBezTo>
                      <a:cubicBezTo>
                        <a:pt x="3624" y="3122"/>
                        <a:pt x="3528" y="3024"/>
                        <a:pt x="3528" y="2903"/>
                      </a:cubicBezTo>
                      <a:cubicBezTo>
                        <a:pt x="3528" y="2783"/>
                        <a:pt x="3624" y="2684"/>
                        <a:pt x="3743" y="2679"/>
                      </a:cubicBezTo>
                      <a:cubicBezTo>
                        <a:pt x="3739" y="2678"/>
                        <a:pt x="3735" y="2678"/>
                        <a:pt x="3731" y="2678"/>
                      </a:cubicBezTo>
                      <a:lnTo>
                        <a:pt x="4056" y="2678"/>
                      </a:lnTo>
                      <a:cubicBezTo>
                        <a:pt x="4240" y="2678"/>
                        <a:pt x="4391" y="2528"/>
                        <a:pt x="4391" y="2343"/>
                      </a:cubicBezTo>
                      <a:cubicBezTo>
                        <a:pt x="4391" y="2158"/>
                        <a:pt x="4240" y="2008"/>
                        <a:pt x="4056" y="2008"/>
                      </a:cubicBezTo>
                      <a:lnTo>
                        <a:pt x="4907" y="2008"/>
                      </a:lnTo>
                      <a:cubicBezTo>
                        <a:pt x="5093" y="2008"/>
                        <a:pt x="5243" y="1858"/>
                        <a:pt x="5243" y="1674"/>
                      </a:cubicBezTo>
                      <a:cubicBezTo>
                        <a:pt x="5243" y="1490"/>
                        <a:pt x="5093" y="1340"/>
                        <a:pt x="4907" y="1340"/>
                      </a:cubicBezTo>
                      <a:lnTo>
                        <a:pt x="4415" y="1340"/>
                      </a:lnTo>
                      <a:cubicBezTo>
                        <a:pt x="4600" y="1340"/>
                        <a:pt x="4750" y="1189"/>
                        <a:pt x="4750" y="1005"/>
                      </a:cubicBezTo>
                      <a:cubicBezTo>
                        <a:pt x="4750" y="820"/>
                        <a:pt x="4600" y="669"/>
                        <a:pt x="4415" y="669"/>
                      </a:cubicBezTo>
                      <a:lnTo>
                        <a:pt x="3310" y="669"/>
                      </a:lnTo>
                      <a:cubicBezTo>
                        <a:pt x="3495" y="669"/>
                        <a:pt x="3645" y="520"/>
                        <a:pt x="3645" y="335"/>
                      </a:cubicBezTo>
                      <a:cubicBezTo>
                        <a:pt x="3645" y="151"/>
                        <a:pt x="3495" y="0"/>
                        <a:pt x="3310" y="0"/>
                      </a:cubicBezTo>
                      <a:lnTo>
                        <a:pt x="894" y="0"/>
                      </a:lnTo>
                      <a:cubicBezTo>
                        <a:pt x="710" y="0"/>
                        <a:pt x="560" y="151"/>
                        <a:pt x="560" y="335"/>
                      </a:cubicBezTo>
                      <a:cubicBezTo>
                        <a:pt x="560" y="520"/>
                        <a:pt x="710" y="669"/>
                        <a:pt x="894" y="669"/>
                      </a:cubicBezTo>
                      <a:lnTo>
                        <a:pt x="2013" y="669"/>
                      </a:lnTo>
                      <a:cubicBezTo>
                        <a:pt x="2197" y="669"/>
                        <a:pt x="2348" y="820"/>
                        <a:pt x="2348" y="1005"/>
                      </a:cubicBezTo>
                      <a:cubicBezTo>
                        <a:pt x="2348" y="1189"/>
                        <a:pt x="2197" y="1340"/>
                        <a:pt x="2013" y="1340"/>
                      </a:cubicBezTo>
                      <a:lnTo>
                        <a:pt x="334" y="1340"/>
                      </a:lnTo>
                      <a:cubicBezTo>
                        <a:pt x="150" y="1340"/>
                        <a:pt x="0" y="1490"/>
                        <a:pt x="0" y="1674"/>
                      </a:cubicBezTo>
                    </a:path>
                  </a:pathLst>
                </a:custGeom>
                <a:solidFill>
                  <a:srgbClr val="CC5E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0" name="Freeform 93">
                  <a:extLst>
                    <a:ext uri="{FF2B5EF4-FFF2-40B4-BE49-F238E27FC236}">
                      <a16:creationId xmlns:a16="http://schemas.microsoft.com/office/drawing/2014/main" xmlns="" id="{DAB0E982-5141-734F-B469-2895A6587E2D}"/>
                    </a:ext>
                  </a:extLst>
                </p:cNvPr>
                <p:cNvSpPr>
                  <a:spLocks noChangeArrowheads="1"/>
                </p:cNvSpPr>
                <p:nvPr/>
              </p:nvSpPr>
              <p:spPr bwMode="auto">
                <a:xfrm>
                  <a:off x="10317505" y="2488079"/>
                  <a:ext cx="76810" cy="76810"/>
                </a:xfrm>
                <a:custGeom>
                  <a:avLst/>
                  <a:gdLst>
                    <a:gd name="T0" fmla="*/ 76371 w 175"/>
                    <a:gd name="T1" fmla="*/ 38186 h 175"/>
                    <a:gd name="T2" fmla="*/ 76371 w 175"/>
                    <a:gd name="T3" fmla="*/ 38186 h 175"/>
                    <a:gd name="T4" fmla="*/ 38186 w 175"/>
                    <a:gd name="T5" fmla="*/ 76371 h 175"/>
                    <a:gd name="T6" fmla="*/ 38186 w 175"/>
                    <a:gd name="T7" fmla="*/ 76371 h 175"/>
                    <a:gd name="T8" fmla="*/ 0 w 175"/>
                    <a:gd name="T9" fmla="*/ 38186 h 175"/>
                    <a:gd name="T10" fmla="*/ 0 w 175"/>
                    <a:gd name="T11" fmla="*/ 38186 h 175"/>
                    <a:gd name="T12" fmla="*/ 38186 w 175"/>
                    <a:gd name="T13" fmla="*/ 0 h 175"/>
                    <a:gd name="T14" fmla="*/ 38186 w 175"/>
                    <a:gd name="T15" fmla="*/ 0 h 175"/>
                    <a:gd name="T16" fmla="*/ 76371 w 175"/>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74" y="87"/>
                      </a:moveTo>
                      <a:lnTo>
                        <a:pt x="174" y="87"/>
                      </a:lnTo>
                      <a:cubicBezTo>
                        <a:pt x="174" y="135"/>
                        <a:pt x="134" y="174"/>
                        <a:pt x="87" y="174"/>
                      </a:cubicBezTo>
                      <a:cubicBezTo>
                        <a:pt x="39" y="174"/>
                        <a:pt x="0" y="135"/>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1" name="Freeform 94">
                  <a:extLst>
                    <a:ext uri="{FF2B5EF4-FFF2-40B4-BE49-F238E27FC236}">
                      <a16:creationId xmlns:a16="http://schemas.microsoft.com/office/drawing/2014/main" xmlns="" id="{35668F7B-CD3F-B542-9DA3-B1282064E7C4}"/>
                    </a:ext>
                  </a:extLst>
                </p:cNvPr>
                <p:cNvSpPr>
                  <a:spLocks noChangeArrowheads="1"/>
                </p:cNvSpPr>
                <p:nvPr/>
              </p:nvSpPr>
              <p:spPr bwMode="auto">
                <a:xfrm>
                  <a:off x="9929614" y="3501971"/>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7" y="174"/>
                      </a:cubicBezTo>
                      <a:cubicBezTo>
                        <a:pt x="39" y="174"/>
                        <a:pt x="0" y="135"/>
                        <a:pt x="0" y="87"/>
                      </a:cubicBezTo>
                      <a:cubicBezTo>
                        <a:pt x="0" y="39"/>
                        <a:pt x="39" y="0"/>
                        <a:pt x="87" y="0"/>
                      </a:cubicBezTo>
                      <a:cubicBezTo>
                        <a:pt x="135" y="0"/>
                        <a:pt x="173" y="39"/>
                        <a:pt x="173"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2" name="Freeform 95">
                  <a:extLst>
                    <a:ext uri="{FF2B5EF4-FFF2-40B4-BE49-F238E27FC236}">
                      <a16:creationId xmlns:a16="http://schemas.microsoft.com/office/drawing/2014/main" xmlns="" id="{632BAE4E-9180-5646-91CF-AF91035821AC}"/>
                    </a:ext>
                  </a:extLst>
                </p:cNvPr>
                <p:cNvSpPr>
                  <a:spLocks noChangeArrowheads="1"/>
                </p:cNvSpPr>
                <p:nvPr/>
              </p:nvSpPr>
              <p:spPr bwMode="auto">
                <a:xfrm>
                  <a:off x="9816320" y="2774196"/>
                  <a:ext cx="74890" cy="74890"/>
                </a:xfrm>
                <a:custGeom>
                  <a:avLst/>
                  <a:gdLst>
                    <a:gd name="T0" fmla="*/ 74457 w 173"/>
                    <a:gd name="T1" fmla="*/ 36796 h 173"/>
                    <a:gd name="T2" fmla="*/ 74457 w 173"/>
                    <a:gd name="T3" fmla="*/ 36796 h 173"/>
                    <a:gd name="T4" fmla="*/ 37661 w 173"/>
                    <a:gd name="T5" fmla="*/ 74457 h 173"/>
                    <a:gd name="T6" fmla="*/ 37661 w 173"/>
                    <a:gd name="T7" fmla="*/ 74457 h 173"/>
                    <a:gd name="T8" fmla="*/ 0 w 173"/>
                    <a:gd name="T9" fmla="*/ 36796 h 173"/>
                    <a:gd name="T10" fmla="*/ 0 w 173"/>
                    <a:gd name="T11" fmla="*/ 36796 h 173"/>
                    <a:gd name="T12" fmla="*/ 37661 w 173"/>
                    <a:gd name="T13" fmla="*/ 0 h 173"/>
                    <a:gd name="T14" fmla="*/ 37661 w 173"/>
                    <a:gd name="T15" fmla="*/ 0 h 173"/>
                    <a:gd name="T16" fmla="*/ 74457 w 173"/>
                    <a:gd name="T17" fmla="*/ 367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5"/>
                      </a:moveTo>
                      <a:lnTo>
                        <a:pt x="172" y="85"/>
                      </a:lnTo>
                      <a:cubicBezTo>
                        <a:pt x="172" y="133"/>
                        <a:pt x="134" y="172"/>
                        <a:pt x="87" y="172"/>
                      </a:cubicBezTo>
                      <a:cubicBezTo>
                        <a:pt x="39" y="172"/>
                        <a:pt x="0" y="133"/>
                        <a:pt x="0" y="85"/>
                      </a:cubicBezTo>
                      <a:cubicBezTo>
                        <a:pt x="0" y="38"/>
                        <a:pt x="39" y="0"/>
                        <a:pt x="87" y="0"/>
                      </a:cubicBezTo>
                      <a:cubicBezTo>
                        <a:pt x="134" y="0"/>
                        <a:pt x="172" y="38"/>
                        <a:pt x="172" y="85"/>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3" name="Freeform 96">
                  <a:extLst>
                    <a:ext uri="{FF2B5EF4-FFF2-40B4-BE49-F238E27FC236}">
                      <a16:creationId xmlns:a16="http://schemas.microsoft.com/office/drawing/2014/main" xmlns="" id="{9F7A2A06-7161-884E-8B93-4F583BBB3247}"/>
                    </a:ext>
                  </a:extLst>
                </p:cNvPr>
                <p:cNvSpPr>
                  <a:spLocks noChangeArrowheads="1"/>
                </p:cNvSpPr>
                <p:nvPr/>
              </p:nvSpPr>
              <p:spPr bwMode="auto">
                <a:xfrm>
                  <a:off x="9061661" y="2192360"/>
                  <a:ext cx="76810" cy="74889"/>
                </a:xfrm>
                <a:custGeom>
                  <a:avLst/>
                  <a:gdLst>
                    <a:gd name="T0" fmla="*/ 76371 w 175"/>
                    <a:gd name="T1" fmla="*/ 37445 h 174"/>
                    <a:gd name="T2" fmla="*/ 76371 w 175"/>
                    <a:gd name="T3" fmla="*/ 37445 h 174"/>
                    <a:gd name="T4" fmla="*/ 38186 w 175"/>
                    <a:gd name="T5" fmla="*/ 74459 h 174"/>
                    <a:gd name="T6" fmla="*/ 38186 w 175"/>
                    <a:gd name="T7" fmla="*/ 74459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6"/>
                        <a:pt x="134" y="173"/>
                        <a:pt x="87" y="173"/>
                      </a:cubicBezTo>
                      <a:cubicBezTo>
                        <a:pt x="39" y="173"/>
                        <a:pt x="0" y="136"/>
                        <a:pt x="0" y="87"/>
                      </a:cubicBezTo>
                      <a:cubicBezTo>
                        <a:pt x="0" y="39"/>
                        <a:pt x="39" y="0"/>
                        <a:pt x="87" y="0"/>
                      </a:cubicBezTo>
                      <a:cubicBezTo>
                        <a:pt x="134" y="0"/>
                        <a:pt x="174" y="39"/>
                        <a:pt x="174"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74" name="Freeform 97">
                  <a:extLst>
                    <a:ext uri="{FF2B5EF4-FFF2-40B4-BE49-F238E27FC236}">
                      <a16:creationId xmlns:a16="http://schemas.microsoft.com/office/drawing/2014/main" xmlns="" id="{DC91F402-EAE5-754D-8B0A-7A54873DCFE5}"/>
                    </a:ext>
                  </a:extLst>
                </p:cNvPr>
                <p:cNvSpPr>
                  <a:spLocks noChangeArrowheads="1"/>
                </p:cNvSpPr>
                <p:nvPr/>
              </p:nvSpPr>
              <p:spPr bwMode="auto">
                <a:xfrm>
                  <a:off x="8381893" y="4162537"/>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5" name="Freeform 98">
                  <a:extLst>
                    <a:ext uri="{FF2B5EF4-FFF2-40B4-BE49-F238E27FC236}">
                      <a16:creationId xmlns:a16="http://schemas.microsoft.com/office/drawing/2014/main" xmlns="" id="{ED910E45-652F-A74E-8620-E6172F4AA375}"/>
                    </a:ext>
                  </a:extLst>
                </p:cNvPr>
                <p:cNvSpPr>
                  <a:spLocks noChangeArrowheads="1"/>
                </p:cNvSpPr>
                <p:nvPr/>
              </p:nvSpPr>
              <p:spPr bwMode="auto">
                <a:xfrm>
                  <a:off x="8942606" y="3327228"/>
                  <a:ext cx="74889" cy="74890"/>
                </a:xfrm>
                <a:custGeom>
                  <a:avLst/>
                  <a:gdLst>
                    <a:gd name="T0" fmla="*/ 74456 w 173"/>
                    <a:gd name="T1" fmla="*/ 37445 h 174"/>
                    <a:gd name="T2" fmla="*/ 74456 w 173"/>
                    <a:gd name="T3" fmla="*/ 37445 h 174"/>
                    <a:gd name="T4" fmla="*/ 37661 w 173"/>
                    <a:gd name="T5" fmla="*/ 74460 h 174"/>
                    <a:gd name="T6" fmla="*/ 37661 w 173"/>
                    <a:gd name="T7" fmla="*/ 74460 h 174"/>
                    <a:gd name="T8" fmla="*/ 0 w 173"/>
                    <a:gd name="T9" fmla="*/ 37445 h 174"/>
                    <a:gd name="T10" fmla="*/ 0 w 173"/>
                    <a:gd name="T11" fmla="*/ 37445 h 174"/>
                    <a:gd name="T12" fmla="*/ 37661 w 173"/>
                    <a:gd name="T13" fmla="*/ 0 h 174"/>
                    <a:gd name="T14" fmla="*/ 37661 w 173"/>
                    <a:gd name="T15" fmla="*/ 0 h 174"/>
                    <a:gd name="T16" fmla="*/ 74456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7" y="173"/>
                      </a:cubicBezTo>
                      <a:cubicBezTo>
                        <a:pt x="39" y="173"/>
                        <a:pt x="0" y="135"/>
                        <a:pt x="0" y="87"/>
                      </a:cubicBezTo>
                      <a:cubicBezTo>
                        <a:pt x="0" y="39"/>
                        <a:pt x="39" y="0"/>
                        <a:pt x="87" y="0"/>
                      </a:cubicBezTo>
                      <a:cubicBezTo>
                        <a:pt x="134" y="0"/>
                        <a:pt x="172" y="39"/>
                        <a:pt x="172" y="87"/>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6" name="Freeform 99">
                  <a:extLst>
                    <a:ext uri="{FF2B5EF4-FFF2-40B4-BE49-F238E27FC236}">
                      <a16:creationId xmlns:a16="http://schemas.microsoft.com/office/drawing/2014/main" xmlns="" id="{2B30B4F6-2511-B24D-B9BB-466FF1ACF82A}"/>
                    </a:ext>
                  </a:extLst>
                </p:cNvPr>
                <p:cNvSpPr>
                  <a:spLocks noChangeArrowheads="1"/>
                </p:cNvSpPr>
                <p:nvPr/>
              </p:nvSpPr>
              <p:spPr bwMode="auto">
                <a:xfrm>
                  <a:off x="9326656" y="4262390"/>
                  <a:ext cx="74889" cy="74889"/>
                </a:xfrm>
                <a:custGeom>
                  <a:avLst/>
                  <a:gdLst>
                    <a:gd name="T0" fmla="*/ 74459 w 174"/>
                    <a:gd name="T1" fmla="*/ 37014 h 174"/>
                    <a:gd name="T2" fmla="*/ 74459 w 174"/>
                    <a:gd name="T3" fmla="*/ 37014 h 174"/>
                    <a:gd name="T4" fmla="*/ 37445 w 174"/>
                    <a:gd name="T5" fmla="*/ 74459 h 174"/>
                    <a:gd name="T6" fmla="*/ 37445 w 174"/>
                    <a:gd name="T7" fmla="*/ 74459 h 174"/>
                    <a:gd name="T8" fmla="*/ 0 w 174"/>
                    <a:gd name="T9" fmla="*/ 37014 h 174"/>
                    <a:gd name="T10" fmla="*/ 0 w 174"/>
                    <a:gd name="T11" fmla="*/ 37014 h 174"/>
                    <a:gd name="T12" fmla="*/ 37445 w 174"/>
                    <a:gd name="T13" fmla="*/ 0 h 174"/>
                    <a:gd name="T14" fmla="*/ 37445 w 174"/>
                    <a:gd name="T15" fmla="*/ 0 h 174"/>
                    <a:gd name="T16" fmla="*/ 74459 w 174"/>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4" y="173"/>
                        <a:pt x="87" y="173"/>
                      </a:cubicBezTo>
                      <a:cubicBezTo>
                        <a:pt x="39" y="173"/>
                        <a:pt x="0" y="134"/>
                        <a:pt x="0" y="86"/>
                      </a:cubicBezTo>
                      <a:cubicBezTo>
                        <a:pt x="0" y="38"/>
                        <a:pt x="39" y="0"/>
                        <a:pt x="87" y="0"/>
                      </a:cubicBezTo>
                      <a:cubicBezTo>
                        <a:pt x="134" y="0"/>
                        <a:pt x="173" y="38"/>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7" name="Freeform 100">
                  <a:extLst>
                    <a:ext uri="{FF2B5EF4-FFF2-40B4-BE49-F238E27FC236}">
                      <a16:creationId xmlns:a16="http://schemas.microsoft.com/office/drawing/2014/main" xmlns="" id="{2464F33D-99E3-0745-A779-1D6521A9F946}"/>
                    </a:ext>
                  </a:extLst>
                </p:cNvPr>
                <p:cNvSpPr>
                  <a:spLocks noChangeArrowheads="1"/>
                </p:cNvSpPr>
                <p:nvPr/>
              </p:nvSpPr>
              <p:spPr bwMode="auto">
                <a:xfrm>
                  <a:off x="10242615" y="3820732"/>
                  <a:ext cx="74890" cy="74889"/>
                </a:xfrm>
                <a:custGeom>
                  <a:avLst/>
                  <a:gdLst>
                    <a:gd name="T0" fmla="*/ 74460 w 174"/>
                    <a:gd name="T1" fmla="*/ 37228 h 173"/>
                    <a:gd name="T2" fmla="*/ 74460 w 174"/>
                    <a:gd name="T3" fmla="*/ 37228 h 173"/>
                    <a:gd name="T4" fmla="*/ 37015 w 174"/>
                    <a:gd name="T5" fmla="*/ 74456 h 173"/>
                    <a:gd name="T6" fmla="*/ 37015 w 174"/>
                    <a:gd name="T7" fmla="*/ 74456 h 173"/>
                    <a:gd name="T8" fmla="*/ 0 w 174"/>
                    <a:gd name="T9" fmla="*/ 37228 h 173"/>
                    <a:gd name="T10" fmla="*/ 0 w 174"/>
                    <a:gd name="T11" fmla="*/ 37228 h 173"/>
                    <a:gd name="T12" fmla="*/ 37015 w 174"/>
                    <a:gd name="T13" fmla="*/ 0 h 173"/>
                    <a:gd name="T14" fmla="*/ 37015 w 174"/>
                    <a:gd name="T15" fmla="*/ 0 h 173"/>
                    <a:gd name="T16" fmla="*/ 74460 w 174"/>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4"/>
                        <a:pt x="135" y="172"/>
                        <a:pt x="86" y="172"/>
                      </a:cubicBezTo>
                      <a:cubicBezTo>
                        <a:pt x="39" y="172"/>
                        <a:pt x="0" y="134"/>
                        <a:pt x="0" y="86"/>
                      </a:cubicBezTo>
                      <a:cubicBezTo>
                        <a:pt x="0" y="39"/>
                        <a:pt x="39" y="0"/>
                        <a:pt x="86" y="0"/>
                      </a:cubicBezTo>
                      <a:cubicBezTo>
                        <a:pt x="135" y="0"/>
                        <a:pt x="173" y="39"/>
                        <a:pt x="173" y="86"/>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8" name="Freeform 101">
                  <a:extLst>
                    <a:ext uri="{FF2B5EF4-FFF2-40B4-BE49-F238E27FC236}">
                      <a16:creationId xmlns:a16="http://schemas.microsoft.com/office/drawing/2014/main" xmlns="" id="{15BFDB45-EBA2-D84D-BFF6-489D05B82007}"/>
                    </a:ext>
                  </a:extLst>
                </p:cNvPr>
                <p:cNvSpPr>
                  <a:spLocks noChangeArrowheads="1"/>
                </p:cNvSpPr>
                <p:nvPr/>
              </p:nvSpPr>
              <p:spPr bwMode="auto">
                <a:xfrm>
                  <a:off x="10423118" y="2586011"/>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2" y="104"/>
                        <a:pt x="0" y="81"/>
                        <a:pt x="0" y="52"/>
                      </a:cubicBezTo>
                      <a:cubicBezTo>
                        <a:pt x="0" y="24"/>
                        <a:pt x="22" y="0"/>
                        <a:pt x="52" y="0"/>
                      </a:cubicBezTo>
                      <a:cubicBezTo>
                        <a:pt x="81" y="0"/>
                        <a:pt x="105" y="24"/>
                        <a:pt x="105"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79" name="Freeform 102">
                  <a:extLst>
                    <a:ext uri="{FF2B5EF4-FFF2-40B4-BE49-F238E27FC236}">
                      <a16:creationId xmlns:a16="http://schemas.microsoft.com/office/drawing/2014/main" xmlns="" id="{C5F03B94-FF82-3148-9EC3-0A9C4BEDDB8F}"/>
                    </a:ext>
                  </a:extLst>
                </p:cNvPr>
                <p:cNvSpPr>
                  <a:spLocks noChangeArrowheads="1"/>
                </p:cNvSpPr>
                <p:nvPr/>
              </p:nvSpPr>
              <p:spPr bwMode="auto">
                <a:xfrm>
                  <a:off x="8420298" y="2985423"/>
                  <a:ext cx="46086" cy="46086"/>
                </a:xfrm>
                <a:custGeom>
                  <a:avLst/>
                  <a:gdLst>
                    <a:gd name="T0" fmla="*/ 45651 w 106"/>
                    <a:gd name="T1" fmla="*/ 23043 h 106"/>
                    <a:gd name="T2" fmla="*/ 45651 w 106"/>
                    <a:gd name="T3" fmla="*/ 23043 h 106"/>
                    <a:gd name="T4" fmla="*/ 22608 w 106"/>
                    <a:gd name="T5" fmla="*/ 45651 h 106"/>
                    <a:gd name="T6" fmla="*/ 22608 w 106"/>
                    <a:gd name="T7" fmla="*/ 45651 h 106"/>
                    <a:gd name="T8" fmla="*/ 0 w 106"/>
                    <a:gd name="T9" fmla="*/ 23043 h 106"/>
                    <a:gd name="T10" fmla="*/ 0 w 106"/>
                    <a:gd name="T11" fmla="*/ 23043 h 106"/>
                    <a:gd name="T12" fmla="*/ 22608 w 106"/>
                    <a:gd name="T13" fmla="*/ 0 h 106"/>
                    <a:gd name="T14" fmla="*/ 22608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2" y="105"/>
                      </a:cubicBezTo>
                      <a:cubicBezTo>
                        <a:pt x="23" y="105"/>
                        <a:pt x="0" y="81"/>
                        <a:pt x="0" y="53"/>
                      </a:cubicBezTo>
                      <a:cubicBezTo>
                        <a:pt x="0" y="23"/>
                        <a:pt x="23" y="0"/>
                        <a:pt x="52" y="0"/>
                      </a:cubicBezTo>
                      <a:cubicBezTo>
                        <a:pt x="81" y="0"/>
                        <a:pt x="105" y="23"/>
                        <a:pt x="105"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0" name="Freeform 103">
                  <a:extLst>
                    <a:ext uri="{FF2B5EF4-FFF2-40B4-BE49-F238E27FC236}">
                      <a16:creationId xmlns:a16="http://schemas.microsoft.com/office/drawing/2014/main" xmlns="" id="{6CD5583D-1052-7B4E-9541-614C81FF2370}"/>
                    </a:ext>
                  </a:extLst>
                </p:cNvPr>
                <p:cNvSpPr>
                  <a:spLocks noChangeArrowheads="1"/>
                </p:cNvSpPr>
                <p:nvPr/>
              </p:nvSpPr>
              <p:spPr bwMode="auto">
                <a:xfrm>
                  <a:off x="9587810" y="33425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4" y="104"/>
                        <a:pt x="0" y="81"/>
                        <a:pt x="0" y="52"/>
                      </a:cubicBezTo>
                      <a:cubicBezTo>
                        <a:pt x="0" y="23"/>
                        <a:pt x="24" y="0"/>
                        <a:pt x="52" y="0"/>
                      </a:cubicBezTo>
                      <a:cubicBezTo>
                        <a:pt x="80"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1" name="Freeform 104">
                  <a:extLst>
                    <a:ext uri="{FF2B5EF4-FFF2-40B4-BE49-F238E27FC236}">
                      <a16:creationId xmlns:a16="http://schemas.microsoft.com/office/drawing/2014/main" xmlns="" id="{0B635619-2F93-0046-A87A-7F4AF99B9300}"/>
                    </a:ext>
                  </a:extLst>
                </p:cNvPr>
                <p:cNvSpPr>
                  <a:spLocks noChangeArrowheads="1"/>
                </p:cNvSpPr>
                <p:nvPr/>
              </p:nvSpPr>
              <p:spPr bwMode="auto">
                <a:xfrm>
                  <a:off x="9224882" y="4316157"/>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0"/>
                        <a:pt x="82" y="104"/>
                        <a:pt x="52" y="104"/>
                      </a:cubicBezTo>
                      <a:cubicBezTo>
                        <a:pt x="24" y="104"/>
                        <a:pt x="0" y="80"/>
                        <a:pt x="0" y="52"/>
                      </a:cubicBezTo>
                      <a:cubicBezTo>
                        <a:pt x="0" y="23"/>
                        <a:pt x="24" y="0"/>
                        <a:pt x="52" y="0"/>
                      </a:cubicBezTo>
                      <a:cubicBezTo>
                        <a:pt x="82" y="0"/>
                        <a:pt x="106" y="23"/>
                        <a:pt x="106"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2" name="Freeform 105">
                  <a:extLst>
                    <a:ext uri="{FF2B5EF4-FFF2-40B4-BE49-F238E27FC236}">
                      <a16:creationId xmlns:a16="http://schemas.microsoft.com/office/drawing/2014/main" xmlns="" id="{38CC6C8D-96F8-A84F-B831-AD8C6D490F7F}"/>
                    </a:ext>
                  </a:extLst>
                </p:cNvPr>
                <p:cNvSpPr>
                  <a:spLocks noChangeArrowheads="1"/>
                </p:cNvSpPr>
                <p:nvPr/>
              </p:nvSpPr>
              <p:spPr bwMode="auto">
                <a:xfrm>
                  <a:off x="10133161" y="4037720"/>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4" y="105"/>
                        <a:pt x="0" y="81"/>
                        <a:pt x="0" y="53"/>
                      </a:cubicBezTo>
                      <a:cubicBezTo>
                        <a:pt x="0" y="24"/>
                        <a:pt x="24"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3" name="Freeform 106">
                  <a:extLst>
                    <a:ext uri="{FF2B5EF4-FFF2-40B4-BE49-F238E27FC236}">
                      <a16:creationId xmlns:a16="http://schemas.microsoft.com/office/drawing/2014/main" xmlns="" id="{1FC5177F-859D-AE44-8F34-6851471102D4}"/>
                    </a:ext>
                  </a:extLst>
                </p:cNvPr>
                <p:cNvSpPr>
                  <a:spLocks noChangeArrowheads="1"/>
                </p:cNvSpPr>
                <p:nvPr/>
              </p:nvSpPr>
              <p:spPr bwMode="auto">
                <a:xfrm>
                  <a:off x="8848513" y="235750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2" y="104"/>
                        <a:pt x="0" y="81"/>
                        <a:pt x="0" y="52"/>
                      </a:cubicBezTo>
                      <a:cubicBezTo>
                        <a:pt x="0" y="23"/>
                        <a:pt x="22"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4" name="Freeform 107">
                  <a:extLst>
                    <a:ext uri="{FF2B5EF4-FFF2-40B4-BE49-F238E27FC236}">
                      <a16:creationId xmlns:a16="http://schemas.microsoft.com/office/drawing/2014/main" xmlns="" id="{106921D5-964D-9045-83E1-D64DDC6E77FB}"/>
                    </a:ext>
                  </a:extLst>
                </p:cNvPr>
                <p:cNvSpPr>
                  <a:spLocks noChangeArrowheads="1"/>
                </p:cNvSpPr>
                <p:nvPr/>
              </p:nvSpPr>
              <p:spPr bwMode="auto">
                <a:xfrm>
                  <a:off x="9966098" y="28817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5" name="Freeform 108">
                  <a:extLst>
                    <a:ext uri="{FF2B5EF4-FFF2-40B4-BE49-F238E27FC236}">
                      <a16:creationId xmlns:a16="http://schemas.microsoft.com/office/drawing/2014/main" xmlns="" id="{56E774F0-E81D-4D46-B383-115519E54EBF}"/>
                    </a:ext>
                  </a:extLst>
                </p:cNvPr>
                <p:cNvSpPr>
                  <a:spLocks noChangeArrowheads="1"/>
                </p:cNvSpPr>
                <p:nvPr/>
              </p:nvSpPr>
              <p:spPr bwMode="auto">
                <a:xfrm>
                  <a:off x="8921482" y="371703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0" y="105"/>
                        <a:pt x="52" y="105"/>
                      </a:cubicBezTo>
                      <a:cubicBezTo>
                        <a:pt x="22" y="105"/>
                        <a:pt x="0" y="81"/>
                        <a:pt x="0" y="53"/>
                      </a:cubicBezTo>
                      <a:cubicBezTo>
                        <a:pt x="0" y="24"/>
                        <a:pt x="22" y="0"/>
                        <a:pt x="52" y="0"/>
                      </a:cubicBezTo>
                      <a:cubicBezTo>
                        <a:pt x="80" y="0"/>
                        <a:pt x="104" y="24"/>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6" name="Freeform 109">
                  <a:extLst>
                    <a:ext uri="{FF2B5EF4-FFF2-40B4-BE49-F238E27FC236}">
                      <a16:creationId xmlns:a16="http://schemas.microsoft.com/office/drawing/2014/main" xmlns="" id="{2E582A17-6369-2345-A84B-3E463023F958}"/>
                    </a:ext>
                  </a:extLst>
                </p:cNvPr>
                <p:cNvSpPr>
                  <a:spLocks noChangeArrowheads="1"/>
                </p:cNvSpPr>
                <p:nvPr/>
              </p:nvSpPr>
              <p:spPr bwMode="auto">
                <a:xfrm>
                  <a:off x="8585439" y="4293114"/>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7" name="Freeform 110">
                  <a:extLst>
                    <a:ext uri="{FF2B5EF4-FFF2-40B4-BE49-F238E27FC236}">
                      <a16:creationId xmlns:a16="http://schemas.microsoft.com/office/drawing/2014/main" xmlns="" id="{57FC959C-D1A4-D443-A6C9-2CC9038A8DBB}"/>
                    </a:ext>
                  </a:extLst>
                </p:cNvPr>
                <p:cNvSpPr>
                  <a:spLocks noChangeArrowheads="1"/>
                </p:cNvSpPr>
                <p:nvPr/>
              </p:nvSpPr>
              <p:spPr bwMode="auto">
                <a:xfrm>
                  <a:off x="9136550" y="2962380"/>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2" y="105"/>
                        <a:pt x="0" y="81"/>
                        <a:pt x="0" y="52"/>
                      </a:cubicBezTo>
                      <a:cubicBezTo>
                        <a:pt x="0" y="23"/>
                        <a:pt x="22" y="0"/>
                        <a:pt x="52" y="0"/>
                      </a:cubicBezTo>
                      <a:cubicBezTo>
                        <a:pt x="81" y="0"/>
                        <a:pt x="104" y="23"/>
                        <a:pt x="104" y="52"/>
                      </a:cubicBezTo>
                    </a:path>
                  </a:pathLst>
                </a:custGeom>
                <a:solidFill>
                  <a:srgbClr val="CC1E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8" name="Freeform 111">
                  <a:extLst>
                    <a:ext uri="{FF2B5EF4-FFF2-40B4-BE49-F238E27FC236}">
                      <a16:creationId xmlns:a16="http://schemas.microsoft.com/office/drawing/2014/main" xmlns="" id="{F54609B6-C00C-5F40-AFF7-C72B05B0809D}"/>
                    </a:ext>
                  </a:extLst>
                </p:cNvPr>
                <p:cNvSpPr>
                  <a:spLocks noChangeArrowheads="1"/>
                </p:cNvSpPr>
                <p:nvPr/>
              </p:nvSpPr>
              <p:spPr bwMode="auto">
                <a:xfrm>
                  <a:off x="8466384" y="3740082"/>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3"/>
                        <a:pt x="23" y="0"/>
                        <a:pt x="52" y="0"/>
                      </a:cubicBezTo>
                      <a:cubicBezTo>
                        <a:pt x="81" y="0"/>
                        <a:pt x="104" y="23"/>
                        <a:pt x="104" y="52"/>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89" name="Freeform 112">
                  <a:extLst>
                    <a:ext uri="{FF2B5EF4-FFF2-40B4-BE49-F238E27FC236}">
                      <a16:creationId xmlns:a16="http://schemas.microsoft.com/office/drawing/2014/main" xmlns="" id="{6534DF04-BF79-664E-8758-F0FDD2B71821}"/>
                    </a:ext>
                  </a:extLst>
                </p:cNvPr>
                <p:cNvSpPr>
                  <a:spLocks noChangeArrowheads="1"/>
                </p:cNvSpPr>
                <p:nvPr/>
              </p:nvSpPr>
              <p:spPr bwMode="auto">
                <a:xfrm>
                  <a:off x="8765943" y="2831803"/>
                  <a:ext cx="733536" cy="261154"/>
                </a:xfrm>
                <a:custGeom>
                  <a:avLst/>
                  <a:gdLst>
                    <a:gd name="T0" fmla="*/ 602936 w 1685"/>
                    <a:gd name="T1" fmla="*/ 260719 h 601"/>
                    <a:gd name="T2" fmla="*/ 130165 w 1685"/>
                    <a:gd name="T3" fmla="*/ 260719 h 601"/>
                    <a:gd name="T4" fmla="*/ 130165 w 1685"/>
                    <a:gd name="T5" fmla="*/ 260719 h 601"/>
                    <a:gd name="T6" fmla="*/ 0 w 1685"/>
                    <a:gd name="T7" fmla="*/ 130360 h 601"/>
                    <a:gd name="T8" fmla="*/ 0 w 1685"/>
                    <a:gd name="T9" fmla="*/ 130360 h 601"/>
                    <a:gd name="T10" fmla="*/ 130165 w 1685"/>
                    <a:gd name="T11" fmla="*/ 0 h 601"/>
                    <a:gd name="T12" fmla="*/ 602936 w 1685"/>
                    <a:gd name="T13" fmla="*/ 0 h 601"/>
                    <a:gd name="T14" fmla="*/ 602936 w 1685"/>
                    <a:gd name="T15" fmla="*/ 0 h 601"/>
                    <a:gd name="T16" fmla="*/ 733101 w 1685"/>
                    <a:gd name="T17" fmla="*/ 130360 h 601"/>
                    <a:gd name="T18" fmla="*/ 733101 w 1685"/>
                    <a:gd name="T19" fmla="*/ 130360 h 601"/>
                    <a:gd name="T20" fmla="*/ 602936 w 1685"/>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601">
                      <a:moveTo>
                        <a:pt x="1385" y="600"/>
                      </a:moveTo>
                      <a:lnTo>
                        <a:pt x="299" y="600"/>
                      </a:lnTo>
                      <a:cubicBezTo>
                        <a:pt x="134" y="600"/>
                        <a:pt x="0" y="465"/>
                        <a:pt x="0" y="300"/>
                      </a:cubicBezTo>
                      <a:cubicBezTo>
                        <a:pt x="0" y="134"/>
                        <a:pt x="134" y="0"/>
                        <a:pt x="299" y="0"/>
                      </a:cubicBezTo>
                      <a:lnTo>
                        <a:pt x="1385" y="0"/>
                      </a:lnTo>
                      <a:cubicBezTo>
                        <a:pt x="1550" y="0"/>
                        <a:pt x="1684" y="134"/>
                        <a:pt x="1684" y="300"/>
                      </a:cubicBezTo>
                      <a:cubicBezTo>
                        <a:pt x="1684" y="465"/>
                        <a:pt x="1550" y="600"/>
                        <a:pt x="1385"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0" name="Freeform 113">
                  <a:extLst>
                    <a:ext uri="{FF2B5EF4-FFF2-40B4-BE49-F238E27FC236}">
                      <a16:creationId xmlns:a16="http://schemas.microsoft.com/office/drawing/2014/main" xmlns="" id="{35291A32-83CD-824A-9C35-0E4EF4168BA7}"/>
                    </a:ext>
                  </a:extLst>
                </p:cNvPr>
                <p:cNvSpPr>
                  <a:spLocks noChangeArrowheads="1"/>
                </p:cNvSpPr>
                <p:nvPr/>
              </p:nvSpPr>
              <p:spPr bwMode="auto">
                <a:xfrm>
                  <a:off x="10083235" y="3501971"/>
                  <a:ext cx="618321" cy="261154"/>
                </a:xfrm>
                <a:custGeom>
                  <a:avLst/>
                  <a:gdLst>
                    <a:gd name="T0" fmla="*/ 487690 w 1420"/>
                    <a:gd name="T1" fmla="*/ 260719 h 601"/>
                    <a:gd name="T2" fmla="*/ 130196 w 1420"/>
                    <a:gd name="T3" fmla="*/ 260719 h 601"/>
                    <a:gd name="T4" fmla="*/ 130196 w 1420"/>
                    <a:gd name="T5" fmla="*/ 260719 h 601"/>
                    <a:gd name="T6" fmla="*/ 0 w 1420"/>
                    <a:gd name="T7" fmla="*/ 130794 h 601"/>
                    <a:gd name="T8" fmla="*/ 0 w 1420"/>
                    <a:gd name="T9" fmla="*/ 130794 h 601"/>
                    <a:gd name="T10" fmla="*/ 130196 w 1420"/>
                    <a:gd name="T11" fmla="*/ 0 h 601"/>
                    <a:gd name="T12" fmla="*/ 487690 w 1420"/>
                    <a:gd name="T13" fmla="*/ 0 h 601"/>
                    <a:gd name="T14" fmla="*/ 487690 w 1420"/>
                    <a:gd name="T15" fmla="*/ 0 h 601"/>
                    <a:gd name="T16" fmla="*/ 617886 w 1420"/>
                    <a:gd name="T17" fmla="*/ 130794 h 601"/>
                    <a:gd name="T18" fmla="*/ 617886 w 1420"/>
                    <a:gd name="T19" fmla="*/ 130794 h 601"/>
                    <a:gd name="T20" fmla="*/ 487690 w 1420"/>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1">
                      <a:moveTo>
                        <a:pt x="1120" y="600"/>
                      </a:moveTo>
                      <a:lnTo>
                        <a:pt x="299" y="600"/>
                      </a:lnTo>
                      <a:cubicBezTo>
                        <a:pt x="133" y="600"/>
                        <a:pt x="0" y="466"/>
                        <a:pt x="0" y="301"/>
                      </a:cubicBezTo>
                      <a:cubicBezTo>
                        <a:pt x="0" y="135"/>
                        <a:pt x="133" y="0"/>
                        <a:pt x="299" y="0"/>
                      </a:cubicBezTo>
                      <a:lnTo>
                        <a:pt x="1120" y="0"/>
                      </a:lnTo>
                      <a:cubicBezTo>
                        <a:pt x="1284" y="0"/>
                        <a:pt x="1419" y="135"/>
                        <a:pt x="1419" y="301"/>
                      </a:cubicBezTo>
                      <a:cubicBezTo>
                        <a:pt x="1419" y="466"/>
                        <a:pt x="1284" y="600"/>
                        <a:pt x="1120"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1" name="Freeform 114">
                  <a:extLst>
                    <a:ext uri="{FF2B5EF4-FFF2-40B4-BE49-F238E27FC236}">
                      <a16:creationId xmlns:a16="http://schemas.microsoft.com/office/drawing/2014/main" xmlns="" id="{7C352299-2169-AD42-BF18-2C623D1B85BD}"/>
                    </a:ext>
                  </a:extLst>
                </p:cNvPr>
                <p:cNvSpPr>
                  <a:spLocks noChangeArrowheads="1"/>
                </p:cNvSpPr>
                <p:nvPr/>
              </p:nvSpPr>
              <p:spPr bwMode="auto">
                <a:xfrm>
                  <a:off x="9324735" y="2100188"/>
                  <a:ext cx="618321" cy="261154"/>
                </a:xfrm>
                <a:custGeom>
                  <a:avLst/>
                  <a:gdLst>
                    <a:gd name="T0" fmla="*/ 487690 w 1420"/>
                    <a:gd name="T1" fmla="*/ 260719 h 600"/>
                    <a:gd name="T2" fmla="*/ 131067 w 1420"/>
                    <a:gd name="T3" fmla="*/ 260719 h 600"/>
                    <a:gd name="T4" fmla="*/ 131067 w 1420"/>
                    <a:gd name="T5" fmla="*/ 260719 h 600"/>
                    <a:gd name="T6" fmla="*/ 0 w 1420"/>
                    <a:gd name="T7" fmla="*/ 130577 h 600"/>
                    <a:gd name="T8" fmla="*/ 0 w 1420"/>
                    <a:gd name="T9" fmla="*/ 130577 h 600"/>
                    <a:gd name="T10" fmla="*/ 131067 w 1420"/>
                    <a:gd name="T11" fmla="*/ 0 h 600"/>
                    <a:gd name="T12" fmla="*/ 487690 w 1420"/>
                    <a:gd name="T13" fmla="*/ 0 h 600"/>
                    <a:gd name="T14" fmla="*/ 487690 w 1420"/>
                    <a:gd name="T15" fmla="*/ 0 h 600"/>
                    <a:gd name="T16" fmla="*/ 617886 w 1420"/>
                    <a:gd name="T17" fmla="*/ 130577 h 600"/>
                    <a:gd name="T18" fmla="*/ 617886 w 1420"/>
                    <a:gd name="T19" fmla="*/ 130577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1" y="599"/>
                      </a:lnTo>
                      <a:cubicBezTo>
                        <a:pt x="135" y="599"/>
                        <a:pt x="0" y="465"/>
                        <a:pt x="0" y="300"/>
                      </a:cubicBezTo>
                      <a:cubicBezTo>
                        <a:pt x="0" y="135"/>
                        <a:pt x="135" y="0"/>
                        <a:pt x="301" y="0"/>
                      </a:cubicBezTo>
                      <a:lnTo>
                        <a:pt x="1120" y="0"/>
                      </a:lnTo>
                      <a:cubicBezTo>
                        <a:pt x="1285" y="0"/>
                        <a:pt x="1419" y="135"/>
                        <a:pt x="1419" y="300"/>
                      </a:cubicBezTo>
                      <a:cubicBezTo>
                        <a:pt x="1419" y="465"/>
                        <a:pt x="1285" y="599"/>
                        <a:pt x="1120" y="599"/>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92" name="Freeform 115">
                  <a:extLst>
                    <a:ext uri="{FF2B5EF4-FFF2-40B4-BE49-F238E27FC236}">
                      <a16:creationId xmlns:a16="http://schemas.microsoft.com/office/drawing/2014/main" xmlns="" id="{2A5AF867-C91C-A44A-ACD7-7770F5567DF3}"/>
                    </a:ext>
                  </a:extLst>
                </p:cNvPr>
                <p:cNvSpPr>
                  <a:spLocks noChangeArrowheads="1"/>
                </p:cNvSpPr>
                <p:nvPr/>
              </p:nvSpPr>
              <p:spPr bwMode="auto">
                <a:xfrm>
                  <a:off x="9507159" y="4106849"/>
                  <a:ext cx="814186" cy="522308"/>
                </a:xfrm>
                <a:custGeom>
                  <a:avLst/>
                  <a:gdLst>
                    <a:gd name="T0" fmla="*/ 682697 w 1870"/>
                    <a:gd name="T1" fmla="*/ 260937 h 1201"/>
                    <a:gd name="T2" fmla="*/ 487641 w 1870"/>
                    <a:gd name="T3" fmla="*/ 260937 h 1201"/>
                    <a:gd name="T4" fmla="*/ 487641 w 1870"/>
                    <a:gd name="T5" fmla="*/ 260937 h 1201"/>
                    <a:gd name="T6" fmla="*/ 617823 w 1870"/>
                    <a:gd name="T7" fmla="*/ 130903 h 1201"/>
                    <a:gd name="T8" fmla="*/ 617823 w 1870"/>
                    <a:gd name="T9" fmla="*/ 130903 h 1201"/>
                    <a:gd name="T10" fmla="*/ 487641 w 1870"/>
                    <a:gd name="T11" fmla="*/ 0 h 1201"/>
                    <a:gd name="T12" fmla="*/ 130618 w 1870"/>
                    <a:gd name="T13" fmla="*/ 0 h 1201"/>
                    <a:gd name="T14" fmla="*/ 130618 w 1870"/>
                    <a:gd name="T15" fmla="*/ 0 h 1201"/>
                    <a:gd name="T16" fmla="*/ 0 w 1870"/>
                    <a:gd name="T17" fmla="*/ 130903 h 1201"/>
                    <a:gd name="T18" fmla="*/ 0 w 1870"/>
                    <a:gd name="T19" fmla="*/ 130903 h 1201"/>
                    <a:gd name="T20" fmla="*/ 130618 w 1870"/>
                    <a:gd name="T21" fmla="*/ 260937 h 1201"/>
                    <a:gd name="T22" fmla="*/ 326110 w 1870"/>
                    <a:gd name="T23" fmla="*/ 260937 h 1201"/>
                    <a:gd name="T24" fmla="*/ 326110 w 1870"/>
                    <a:gd name="T25" fmla="*/ 260937 h 1201"/>
                    <a:gd name="T26" fmla="*/ 195056 w 1870"/>
                    <a:gd name="T27" fmla="*/ 391405 h 1201"/>
                    <a:gd name="T28" fmla="*/ 195056 w 1870"/>
                    <a:gd name="T29" fmla="*/ 391405 h 1201"/>
                    <a:gd name="T30" fmla="*/ 326110 w 1870"/>
                    <a:gd name="T31" fmla="*/ 521873 h 1201"/>
                    <a:gd name="T32" fmla="*/ 682697 w 1870"/>
                    <a:gd name="T33" fmla="*/ 521873 h 1201"/>
                    <a:gd name="T34" fmla="*/ 682697 w 1870"/>
                    <a:gd name="T35" fmla="*/ 521873 h 1201"/>
                    <a:gd name="T36" fmla="*/ 813751 w 1870"/>
                    <a:gd name="T37" fmla="*/ 391405 h 1201"/>
                    <a:gd name="T38" fmla="*/ 813751 w 1870"/>
                    <a:gd name="T39" fmla="*/ 391405 h 1201"/>
                    <a:gd name="T40" fmla="*/ 682697 w 1870"/>
                    <a:gd name="T41" fmla="*/ 260937 h 12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0" h="1201">
                      <a:moveTo>
                        <a:pt x="1568" y="600"/>
                      </a:moveTo>
                      <a:lnTo>
                        <a:pt x="1120" y="600"/>
                      </a:lnTo>
                      <a:cubicBezTo>
                        <a:pt x="1286" y="600"/>
                        <a:pt x="1419" y="467"/>
                        <a:pt x="1419" y="301"/>
                      </a:cubicBezTo>
                      <a:cubicBezTo>
                        <a:pt x="1419" y="135"/>
                        <a:pt x="1286" y="0"/>
                        <a:pt x="1120" y="0"/>
                      </a:cubicBezTo>
                      <a:lnTo>
                        <a:pt x="300" y="0"/>
                      </a:lnTo>
                      <a:cubicBezTo>
                        <a:pt x="134" y="0"/>
                        <a:pt x="0" y="135"/>
                        <a:pt x="0" y="301"/>
                      </a:cubicBezTo>
                      <a:cubicBezTo>
                        <a:pt x="0" y="467"/>
                        <a:pt x="134" y="600"/>
                        <a:pt x="300" y="600"/>
                      </a:cubicBezTo>
                      <a:lnTo>
                        <a:pt x="749" y="600"/>
                      </a:lnTo>
                      <a:cubicBezTo>
                        <a:pt x="583" y="600"/>
                        <a:pt x="448" y="735"/>
                        <a:pt x="448" y="900"/>
                      </a:cubicBezTo>
                      <a:cubicBezTo>
                        <a:pt x="448" y="1066"/>
                        <a:pt x="583" y="1200"/>
                        <a:pt x="749" y="1200"/>
                      </a:cubicBezTo>
                      <a:lnTo>
                        <a:pt x="1568" y="1200"/>
                      </a:lnTo>
                      <a:cubicBezTo>
                        <a:pt x="1734" y="1200"/>
                        <a:pt x="1869" y="1066"/>
                        <a:pt x="1869" y="900"/>
                      </a:cubicBezTo>
                      <a:cubicBezTo>
                        <a:pt x="1869" y="735"/>
                        <a:pt x="1734" y="600"/>
                        <a:pt x="1568" y="600"/>
                      </a:cubicBezTo>
                    </a:path>
                  </a:pathLst>
                </a:custGeom>
                <a:solidFill>
                  <a:schemeClr val="accent6">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nvGrpSpPr>
            <p:cNvPr id="133" name="Group 132">
              <a:extLst>
                <a:ext uri="{FF2B5EF4-FFF2-40B4-BE49-F238E27FC236}">
                  <a16:creationId xmlns:a16="http://schemas.microsoft.com/office/drawing/2014/main" xmlns="" id="{76D6E563-10BF-7741-AE01-1C01CB0E0D09}"/>
                </a:ext>
              </a:extLst>
            </p:cNvPr>
            <p:cNvGrpSpPr/>
            <p:nvPr/>
          </p:nvGrpSpPr>
          <p:grpSpPr>
            <a:xfrm>
              <a:off x="9682361" y="-393904"/>
              <a:ext cx="3119241" cy="7745642"/>
              <a:chOff x="9619297" y="-518940"/>
              <a:chExt cx="3119241" cy="7745642"/>
            </a:xfrm>
          </p:grpSpPr>
          <p:grpSp>
            <p:nvGrpSpPr>
              <p:cNvPr id="134" name="Group 8">
                <a:extLst>
                  <a:ext uri="{FF2B5EF4-FFF2-40B4-BE49-F238E27FC236}">
                    <a16:creationId xmlns:a16="http://schemas.microsoft.com/office/drawing/2014/main" xmlns="" id="{7036C6CD-183E-1E4C-8E97-68D80E78A847}"/>
                  </a:ext>
                </a:extLst>
              </p:cNvPr>
              <p:cNvGrpSpPr>
                <a:grpSpLocks/>
              </p:cNvGrpSpPr>
              <p:nvPr/>
            </p:nvGrpSpPr>
            <p:grpSpPr bwMode="auto">
              <a:xfrm>
                <a:off x="9814046" y="2006886"/>
                <a:ext cx="2924492" cy="2528094"/>
                <a:chOff x="1751269" y="-543996"/>
                <a:chExt cx="2728676" cy="2359988"/>
              </a:xfrm>
            </p:grpSpPr>
            <p:sp>
              <p:nvSpPr>
                <p:cNvPr id="182" name="Freeform 1">
                  <a:extLst>
                    <a:ext uri="{FF2B5EF4-FFF2-40B4-BE49-F238E27FC236}">
                      <a16:creationId xmlns:a16="http://schemas.microsoft.com/office/drawing/2014/main" xmlns="" id="{1CDC8D69-51AC-394C-88B0-5AA212EE88BD}"/>
                    </a:ext>
                  </a:extLst>
                </p:cNvPr>
                <p:cNvSpPr>
                  <a:spLocks noChangeArrowheads="1"/>
                </p:cNvSpPr>
                <p:nvPr/>
              </p:nvSpPr>
              <p:spPr bwMode="auto">
                <a:xfrm>
                  <a:off x="1751269" y="-543996"/>
                  <a:ext cx="2206368" cy="2008582"/>
                </a:xfrm>
                <a:custGeom>
                  <a:avLst/>
                  <a:gdLst>
                    <a:gd name="T0" fmla="*/ 2005235 w 5068"/>
                    <a:gd name="T1" fmla="*/ 802910 h 4613"/>
                    <a:gd name="T2" fmla="*/ 1689169 w 5068"/>
                    <a:gd name="T3" fmla="*/ 802910 h 4613"/>
                    <a:gd name="T4" fmla="*/ 1689169 w 5068"/>
                    <a:gd name="T5" fmla="*/ 802910 h 4613"/>
                    <a:gd name="T6" fmla="*/ 1889867 w 5068"/>
                    <a:gd name="T7" fmla="*/ 602183 h 4613"/>
                    <a:gd name="T8" fmla="*/ 1889867 w 5068"/>
                    <a:gd name="T9" fmla="*/ 602183 h 4613"/>
                    <a:gd name="T10" fmla="*/ 1689169 w 5068"/>
                    <a:gd name="T11" fmla="*/ 401455 h 4613"/>
                    <a:gd name="T12" fmla="*/ 1276890 w 5068"/>
                    <a:gd name="T13" fmla="*/ 401455 h 4613"/>
                    <a:gd name="T14" fmla="*/ 1276890 w 5068"/>
                    <a:gd name="T15" fmla="*/ 401455 h 4613"/>
                    <a:gd name="T16" fmla="*/ 1477587 w 5068"/>
                    <a:gd name="T17" fmla="*/ 200728 h 4613"/>
                    <a:gd name="T18" fmla="*/ 1477587 w 5068"/>
                    <a:gd name="T19" fmla="*/ 200728 h 4613"/>
                    <a:gd name="T20" fmla="*/ 1276890 w 5068"/>
                    <a:gd name="T21" fmla="*/ 0 h 4613"/>
                    <a:gd name="T22" fmla="*/ 613412 w 5068"/>
                    <a:gd name="T23" fmla="*/ 0 h 4613"/>
                    <a:gd name="T24" fmla="*/ 613412 w 5068"/>
                    <a:gd name="T25" fmla="*/ 0 h 4613"/>
                    <a:gd name="T26" fmla="*/ 411844 w 5068"/>
                    <a:gd name="T27" fmla="*/ 200728 h 4613"/>
                    <a:gd name="T28" fmla="*/ 411844 w 5068"/>
                    <a:gd name="T29" fmla="*/ 200728 h 4613"/>
                    <a:gd name="T30" fmla="*/ 613412 w 5068"/>
                    <a:gd name="T31" fmla="*/ 401455 h 4613"/>
                    <a:gd name="T32" fmla="*/ 200698 w 5068"/>
                    <a:gd name="T33" fmla="*/ 401455 h 4613"/>
                    <a:gd name="T34" fmla="*/ 200698 w 5068"/>
                    <a:gd name="T35" fmla="*/ 401455 h 4613"/>
                    <a:gd name="T36" fmla="*/ 0 w 5068"/>
                    <a:gd name="T37" fmla="*/ 602183 h 4613"/>
                    <a:gd name="T38" fmla="*/ 0 w 5068"/>
                    <a:gd name="T39" fmla="*/ 602183 h 4613"/>
                    <a:gd name="T40" fmla="*/ 200698 w 5068"/>
                    <a:gd name="T41" fmla="*/ 802910 h 4613"/>
                    <a:gd name="T42" fmla="*/ 521988 w 5068"/>
                    <a:gd name="T43" fmla="*/ 802910 h 4613"/>
                    <a:gd name="T44" fmla="*/ 521988 w 5068"/>
                    <a:gd name="T45" fmla="*/ 802910 h 4613"/>
                    <a:gd name="T46" fmla="*/ 722686 w 5068"/>
                    <a:gd name="T47" fmla="*/ 1004509 h 4613"/>
                    <a:gd name="T48" fmla="*/ 722686 w 5068"/>
                    <a:gd name="T49" fmla="*/ 1004509 h 4613"/>
                    <a:gd name="T50" fmla="*/ 521988 w 5068"/>
                    <a:gd name="T51" fmla="*/ 1204801 h 4613"/>
                    <a:gd name="T52" fmla="*/ 200698 w 5068"/>
                    <a:gd name="T53" fmla="*/ 1204801 h 4613"/>
                    <a:gd name="T54" fmla="*/ 200698 w 5068"/>
                    <a:gd name="T55" fmla="*/ 1204801 h 4613"/>
                    <a:gd name="T56" fmla="*/ 0 w 5068"/>
                    <a:gd name="T57" fmla="*/ 1405528 h 4613"/>
                    <a:gd name="T58" fmla="*/ 0 w 5068"/>
                    <a:gd name="T59" fmla="*/ 1405528 h 4613"/>
                    <a:gd name="T60" fmla="*/ 200698 w 5068"/>
                    <a:gd name="T61" fmla="*/ 1606691 h 4613"/>
                    <a:gd name="T62" fmla="*/ 827170 w 5068"/>
                    <a:gd name="T63" fmla="*/ 1606691 h 4613"/>
                    <a:gd name="T64" fmla="*/ 827170 w 5068"/>
                    <a:gd name="T65" fmla="*/ 1606691 h 4613"/>
                    <a:gd name="T66" fmla="*/ 626473 w 5068"/>
                    <a:gd name="T67" fmla="*/ 1807419 h 4613"/>
                    <a:gd name="T68" fmla="*/ 626473 w 5068"/>
                    <a:gd name="T69" fmla="*/ 1807419 h 4613"/>
                    <a:gd name="T70" fmla="*/ 827170 w 5068"/>
                    <a:gd name="T71" fmla="*/ 2008147 h 4613"/>
                    <a:gd name="T72" fmla="*/ 1949074 w 5068"/>
                    <a:gd name="T73" fmla="*/ 2008147 h 4613"/>
                    <a:gd name="T74" fmla="*/ 1949074 w 5068"/>
                    <a:gd name="T75" fmla="*/ 2008147 h 4613"/>
                    <a:gd name="T76" fmla="*/ 2149772 w 5068"/>
                    <a:gd name="T77" fmla="*/ 1807419 h 4613"/>
                    <a:gd name="T78" fmla="*/ 2149772 w 5068"/>
                    <a:gd name="T79" fmla="*/ 1807419 h 4613"/>
                    <a:gd name="T80" fmla="*/ 1949074 w 5068"/>
                    <a:gd name="T81" fmla="*/ 1606691 h 4613"/>
                    <a:gd name="T82" fmla="*/ 1646069 w 5068"/>
                    <a:gd name="T83" fmla="*/ 1606691 h 4613"/>
                    <a:gd name="T84" fmla="*/ 1646069 w 5068"/>
                    <a:gd name="T85" fmla="*/ 1606691 h 4613"/>
                    <a:gd name="T86" fmla="*/ 1445371 w 5068"/>
                    <a:gd name="T87" fmla="*/ 1405528 h 4613"/>
                    <a:gd name="T88" fmla="*/ 1445371 w 5068"/>
                    <a:gd name="T89" fmla="*/ 1405528 h 4613"/>
                    <a:gd name="T90" fmla="*/ 1646069 w 5068"/>
                    <a:gd name="T91" fmla="*/ 1204801 h 4613"/>
                    <a:gd name="T92" fmla="*/ 2005235 w 5068"/>
                    <a:gd name="T93" fmla="*/ 1204801 h 4613"/>
                    <a:gd name="T94" fmla="*/ 2005235 w 5068"/>
                    <a:gd name="T95" fmla="*/ 1204801 h 4613"/>
                    <a:gd name="T96" fmla="*/ 2205933 w 5068"/>
                    <a:gd name="T97" fmla="*/ 1004509 h 4613"/>
                    <a:gd name="T98" fmla="*/ 2205933 w 5068"/>
                    <a:gd name="T99" fmla="*/ 1004509 h 4613"/>
                    <a:gd name="T100" fmla="*/ 2005235 w 5068"/>
                    <a:gd name="T101" fmla="*/ 802910 h 46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8" h="4613">
                      <a:moveTo>
                        <a:pt x="4606" y="1844"/>
                      </a:moveTo>
                      <a:lnTo>
                        <a:pt x="3880" y="1844"/>
                      </a:lnTo>
                      <a:cubicBezTo>
                        <a:pt x="4135" y="1844"/>
                        <a:pt x="4341" y="1638"/>
                        <a:pt x="4341" y="1383"/>
                      </a:cubicBezTo>
                      <a:cubicBezTo>
                        <a:pt x="4341" y="1128"/>
                        <a:pt x="4135" y="922"/>
                        <a:pt x="3880" y="922"/>
                      </a:cubicBezTo>
                      <a:lnTo>
                        <a:pt x="2933" y="922"/>
                      </a:lnTo>
                      <a:cubicBezTo>
                        <a:pt x="3188" y="922"/>
                        <a:pt x="3394" y="716"/>
                        <a:pt x="3394" y="461"/>
                      </a:cubicBezTo>
                      <a:cubicBezTo>
                        <a:pt x="3394" y="206"/>
                        <a:pt x="3188" y="0"/>
                        <a:pt x="2933" y="0"/>
                      </a:cubicBezTo>
                      <a:lnTo>
                        <a:pt x="1409" y="0"/>
                      </a:lnTo>
                      <a:cubicBezTo>
                        <a:pt x="1154" y="0"/>
                        <a:pt x="946" y="206"/>
                        <a:pt x="946" y="461"/>
                      </a:cubicBezTo>
                      <a:cubicBezTo>
                        <a:pt x="946" y="716"/>
                        <a:pt x="1154" y="922"/>
                        <a:pt x="1409" y="922"/>
                      </a:cubicBezTo>
                      <a:lnTo>
                        <a:pt x="461" y="922"/>
                      </a:lnTo>
                      <a:cubicBezTo>
                        <a:pt x="206" y="922"/>
                        <a:pt x="0" y="1128"/>
                        <a:pt x="0" y="1383"/>
                      </a:cubicBezTo>
                      <a:cubicBezTo>
                        <a:pt x="0" y="1638"/>
                        <a:pt x="206" y="1844"/>
                        <a:pt x="461" y="1844"/>
                      </a:cubicBezTo>
                      <a:lnTo>
                        <a:pt x="1199" y="1844"/>
                      </a:lnTo>
                      <a:cubicBezTo>
                        <a:pt x="1454" y="1844"/>
                        <a:pt x="1660" y="2052"/>
                        <a:pt x="1660" y="2307"/>
                      </a:cubicBezTo>
                      <a:cubicBezTo>
                        <a:pt x="1660" y="2560"/>
                        <a:pt x="1454" y="2767"/>
                        <a:pt x="1199" y="2767"/>
                      </a:cubicBezTo>
                      <a:lnTo>
                        <a:pt x="461" y="2767"/>
                      </a:lnTo>
                      <a:cubicBezTo>
                        <a:pt x="206" y="2767"/>
                        <a:pt x="0" y="2974"/>
                        <a:pt x="0" y="3228"/>
                      </a:cubicBezTo>
                      <a:cubicBezTo>
                        <a:pt x="0" y="3483"/>
                        <a:pt x="206" y="3690"/>
                        <a:pt x="461" y="3690"/>
                      </a:cubicBezTo>
                      <a:lnTo>
                        <a:pt x="1900" y="3690"/>
                      </a:lnTo>
                      <a:cubicBezTo>
                        <a:pt x="1645" y="3690"/>
                        <a:pt x="1439" y="3896"/>
                        <a:pt x="1439" y="4151"/>
                      </a:cubicBezTo>
                      <a:cubicBezTo>
                        <a:pt x="1439" y="4406"/>
                        <a:pt x="1645" y="4612"/>
                        <a:pt x="1900" y="4612"/>
                      </a:cubicBezTo>
                      <a:lnTo>
                        <a:pt x="4477" y="4612"/>
                      </a:lnTo>
                      <a:cubicBezTo>
                        <a:pt x="4732" y="4612"/>
                        <a:pt x="4938" y="4406"/>
                        <a:pt x="4938" y="4151"/>
                      </a:cubicBezTo>
                      <a:cubicBezTo>
                        <a:pt x="4938" y="3896"/>
                        <a:pt x="4732" y="3690"/>
                        <a:pt x="4477" y="3690"/>
                      </a:cubicBezTo>
                      <a:lnTo>
                        <a:pt x="3781" y="3690"/>
                      </a:lnTo>
                      <a:cubicBezTo>
                        <a:pt x="3528" y="3690"/>
                        <a:pt x="3320" y="3483"/>
                        <a:pt x="3320" y="3228"/>
                      </a:cubicBezTo>
                      <a:cubicBezTo>
                        <a:pt x="3320" y="2974"/>
                        <a:pt x="3528" y="2767"/>
                        <a:pt x="3781" y="2767"/>
                      </a:cubicBezTo>
                      <a:lnTo>
                        <a:pt x="4606" y="2767"/>
                      </a:lnTo>
                      <a:cubicBezTo>
                        <a:pt x="4861" y="2767"/>
                        <a:pt x="5067" y="2560"/>
                        <a:pt x="5067" y="2307"/>
                      </a:cubicBezTo>
                      <a:cubicBezTo>
                        <a:pt x="5067" y="2052"/>
                        <a:pt x="4861" y="1844"/>
                        <a:pt x="4606" y="1844"/>
                      </a:cubicBezTo>
                    </a:path>
                  </a:pathLst>
                </a:custGeom>
                <a:solidFill>
                  <a:srgbClr val="E22D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3" name="Freeform 2">
                  <a:extLst>
                    <a:ext uri="{FF2B5EF4-FFF2-40B4-BE49-F238E27FC236}">
                      <a16:creationId xmlns:a16="http://schemas.microsoft.com/office/drawing/2014/main" xmlns="" id="{D054D1ED-0E51-E047-89C7-E64990EB02C0}"/>
                    </a:ext>
                  </a:extLst>
                </p:cNvPr>
                <p:cNvSpPr>
                  <a:spLocks noChangeArrowheads="1"/>
                </p:cNvSpPr>
                <p:nvPr/>
              </p:nvSpPr>
              <p:spPr bwMode="auto">
                <a:xfrm>
                  <a:off x="4057490" y="1063254"/>
                  <a:ext cx="422455" cy="401332"/>
                </a:xfrm>
                <a:custGeom>
                  <a:avLst/>
                  <a:gdLst>
                    <a:gd name="T0" fmla="*/ 221658 w 972"/>
                    <a:gd name="T1" fmla="*/ 0 h 923"/>
                    <a:gd name="T2" fmla="*/ 200362 w 972"/>
                    <a:gd name="T3" fmla="*/ 0 h 923"/>
                    <a:gd name="T4" fmla="*/ 200362 w 972"/>
                    <a:gd name="T5" fmla="*/ 0 h 923"/>
                    <a:gd name="T6" fmla="*/ 0 w 972"/>
                    <a:gd name="T7" fmla="*/ 200449 h 923"/>
                    <a:gd name="T8" fmla="*/ 0 w 972"/>
                    <a:gd name="T9" fmla="*/ 200449 h 923"/>
                    <a:gd name="T10" fmla="*/ 200362 w 972"/>
                    <a:gd name="T11" fmla="*/ 400897 h 923"/>
                    <a:gd name="T12" fmla="*/ 221658 w 972"/>
                    <a:gd name="T13" fmla="*/ 400897 h 923"/>
                    <a:gd name="T14" fmla="*/ 221658 w 972"/>
                    <a:gd name="T15" fmla="*/ 400897 h 923"/>
                    <a:gd name="T16" fmla="*/ 422020 w 972"/>
                    <a:gd name="T17" fmla="*/ 200449 h 923"/>
                    <a:gd name="T18" fmla="*/ 422020 w 972"/>
                    <a:gd name="T19" fmla="*/ 200449 h 923"/>
                    <a:gd name="T20" fmla="*/ 221658 w 972"/>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2" h="923">
                      <a:moveTo>
                        <a:pt x="510" y="0"/>
                      </a:moveTo>
                      <a:lnTo>
                        <a:pt x="461" y="0"/>
                      </a:lnTo>
                      <a:cubicBezTo>
                        <a:pt x="206" y="0"/>
                        <a:pt x="0" y="206"/>
                        <a:pt x="0" y="461"/>
                      </a:cubicBezTo>
                      <a:cubicBezTo>
                        <a:pt x="0" y="716"/>
                        <a:pt x="206" y="922"/>
                        <a:pt x="461" y="922"/>
                      </a:cubicBezTo>
                      <a:lnTo>
                        <a:pt x="510" y="922"/>
                      </a:lnTo>
                      <a:cubicBezTo>
                        <a:pt x="765" y="922"/>
                        <a:pt x="971" y="716"/>
                        <a:pt x="971" y="461"/>
                      </a:cubicBezTo>
                      <a:cubicBezTo>
                        <a:pt x="971" y="206"/>
                        <a:pt x="765" y="0"/>
                        <a:pt x="510"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4" name="Freeform 3">
                  <a:extLst>
                    <a:ext uri="{FF2B5EF4-FFF2-40B4-BE49-F238E27FC236}">
                      <a16:creationId xmlns:a16="http://schemas.microsoft.com/office/drawing/2014/main" xmlns="" id="{7C43FB36-7BEB-9440-BAEC-525D963F91E8}"/>
                    </a:ext>
                  </a:extLst>
                </p:cNvPr>
                <p:cNvSpPr>
                  <a:spLocks noChangeArrowheads="1"/>
                </p:cNvSpPr>
                <p:nvPr/>
              </p:nvSpPr>
              <p:spPr bwMode="auto">
                <a:xfrm>
                  <a:off x="1949055" y="-298204"/>
                  <a:ext cx="74889" cy="74890"/>
                </a:xfrm>
                <a:custGeom>
                  <a:avLst/>
                  <a:gdLst>
                    <a:gd name="T0" fmla="*/ 74459 w 174"/>
                    <a:gd name="T1" fmla="*/ 37015 h 174"/>
                    <a:gd name="T2" fmla="*/ 74459 w 174"/>
                    <a:gd name="T3" fmla="*/ 37015 h 174"/>
                    <a:gd name="T4" fmla="*/ 37445 w 174"/>
                    <a:gd name="T5" fmla="*/ 74460 h 174"/>
                    <a:gd name="T6" fmla="*/ 37445 w 174"/>
                    <a:gd name="T7" fmla="*/ 74460 h 174"/>
                    <a:gd name="T8" fmla="*/ 0 w 174"/>
                    <a:gd name="T9" fmla="*/ 37015 h 174"/>
                    <a:gd name="T10" fmla="*/ 0 w 174"/>
                    <a:gd name="T11" fmla="*/ 37015 h 174"/>
                    <a:gd name="T12" fmla="*/ 37445 w 174"/>
                    <a:gd name="T13" fmla="*/ 0 h 174"/>
                    <a:gd name="T14" fmla="*/ 37445 w 174"/>
                    <a:gd name="T15" fmla="*/ 0 h 174"/>
                    <a:gd name="T16" fmla="*/ 74459 w 174"/>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6"/>
                      </a:moveTo>
                      <a:lnTo>
                        <a:pt x="173" y="86"/>
                      </a:lnTo>
                      <a:cubicBezTo>
                        <a:pt x="173" y="134"/>
                        <a:pt x="135" y="173"/>
                        <a:pt x="87" y="173"/>
                      </a:cubicBezTo>
                      <a:cubicBezTo>
                        <a:pt x="39" y="173"/>
                        <a:pt x="0" y="134"/>
                        <a:pt x="0" y="86"/>
                      </a:cubicBezTo>
                      <a:cubicBezTo>
                        <a:pt x="0" y="38"/>
                        <a:pt x="39" y="0"/>
                        <a:pt x="87" y="0"/>
                      </a:cubicBezTo>
                      <a:cubicBezTo>
                        <a:pt x="135" y="0"/>
                        <a:pt x="173" y="38"/>
                        <a:pt x="173"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5" name="Freeform 4">
                  <a:extLst>
                    <a:ext uri="{FF2B5EF4-FFF2-40B4-BE49-F238E27FC236}">
                      <a16:creationId xmlns:a16="http://schemas.microsoft.com/office/drawing/2014/main" xmlns="" id="{91EB168B-1D36-424B-A2C1-CF6C39E6BE14}"/>
                    </a:ext>
                  </a:extLst>
                </p:cNvPr>
                <p:cNvSpPr>
                  <a:spLocks noChangeArrowheads="1"/>
                </p:cNvSpPr>
                <p:nvPr/>
              </p:nvSpPr>
              <p:spPr bwMode="auto">
                <a:xfrm>
                  <a:off x="2671069" y="656160"/>
                  <a:ext cx="74889" cy="74889"/>
                </a:xfrm>
                <a:custGeom>
                  <a:avLst/>
                  <a:gdLst>
                    <a:gd name="T0" fmla="*/ 74456 w 173"/>
                    <a:gd name="T1" fmla="*/ 37014 h 174"/>
                    <a:gd name="T2" fmla="*/ 74456 w 173"/>
                    <a:gd name="T3" fmla="*/ 37014 h 174"/>
                    <a:gd name="T4" fmla="*/ 37228 w 173"/>
                    <a:gd name="T5" fmla="*/ 74459 h 174"/>
                    <a:gd name="T6" fmla="*/ 37228 w 173"/>
                    <a:gd name="T7" fmla="*/ 74459 h 174"/>
                    <a:gd name="T8" fmla="*/ 0 w 173"/>
                    <a:gd name="T9" fmla="*/ 37014 h 174"/>
                    <a:gd name="T10" fmla="*/ 0 w 173"/>
                    <a:gd name="T11" fmla="*/ 37014 h 174"/>
                    <a:gd name="T12" fmla="*/ 37228 w 173"/>
                    <a:gd name="T13" fmla="*/ 0 h 174"/>
                    <a:gd name="T14" fmla="*/ 37228 w 173"/>
                    <a:gd name="T15" fmla="*/ 0 h 174"/>
                    <a:gd name="T16" fmla="*/ 74456 w 173"/>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3" y="173"/>
                        <a:pt x="86" y="173"/>
                      </a:cubicBezTo>
                      <a:cubicBezTo>
                        <a:pt x="38" y="173"/>
                        <a:pt x="0" y="134"/>
                        <a:pt x="0" y="86"/>
                      </a:cubicBezTo>
                      <a:cubicBezTo>
                        <a:pt x="0" y="38"/>
                        <a:pt x="38" y="0"/>
                        <a:pt x="86" y="0"/>
                      </a:cubicBezTo>
                      <a:cubicBezTo>
                        <a:pt x="133" y="0"/>
                        <a:pt x="172" y="38"/>
                        <a:pt x="172" y="86"/>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6" name="Freeform 5">
                  <a:extLst>
                    <a:ext uri="{FF2B5EF4-FFF2-40B4-BE49-F238E27FC236}">
                      <a16:creationId xmlns:a16="http://schemas.microsoft.com/office/drawing/2014/main" xmlns="" id="{9BB17344-0BE8-D84A-9B62-D3A715DF449C}"/>
                    </a:ext>
                  </a:extLst>
                </p:cNvPr>
                <p:cNvSpPr>
                  <a:spLocks noChangeArrowheads="1"/>
                </p:cNvSpPr>
                <p:nvPr/>
              </p:nvSpPr>
              <p:spPr bwMode="auto">
                <a:xfrm>
                  <a:off x="4057490" y="517902"/>
                  <a:ext cx="74889" cy="74889"/>
                </a:xfrm>
                <a:custGeom>
                  <a:avLst/>
                  <a:gdLst>
                    <a:gd name="T0" fmla="*/ 74456 w 173"/>
                    <a:gd name="T1" fmla="*/ 37661 h 173"/>
                    <a:gd name="T2" fmla="*/ 74456 w 173"/>
                    <a:gd name="T3" fmla="*/ 37661 h 173"/>
                    <a:gd name="T4" fmla="*/ 37661 w 173"/>
                    <a:gd name="T5" fmla="*/ 74456 h 173"/>
                    <a:gd name="T6" fmla="*/ 37661 w 173"/>
                    <a:gd name="T7" fmla="*/ 74456 h 173"/>
                    <a:gd name="T8" fmla="*/ 0 w 173"/>
                    <a:gd name="T9" fmla="*/ 37661 h 173"/>
                    <a:gd name="T10" fmla="*/ 0 w 173"/>
                    <a:gd name="T11" fmla="*/ 37661 h 173"/>
                    <a:gd name="T12" fmla="*/ 37661 w 173"/>
                    <a:gd name="T13" fmla="*/ 0 h 173"/>
                    <a:gd name="T14" fmla="*/ 37661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4" y="172"/>
                        <a:pt x="87" y="172"/>
                      </a:cubicBezTo>
                      <a:cubicBezTo>
                        <a:pt x="38" y="172"/>
                        <a:pt x="0" y="134"/>
                        <a:pt x="0" y="87"/>
                      </a:cubicBezTo>
                      <a:cubicBezTo>
                        <a:pt x="0" y="39"/>
                        <a:pt x="38"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7" name="Freeform 6">
                  <a:extLst>
                    <a:ext uri="{FF2B5EF4-FFF2-40B4-BE49-F238E27FC236}">
                      <a16:creationId xmlns:a16="http://schemas.microsoft.com/office/drawing/2014/main" xmlns="" id="{E3DCD080-D0FE-4642-A77C-678FFF79D73D}"/>
                    </a:ext>
                  </a:extLst>
                </p:cNvPr>
                <p:cNvSpPr>
                  <a:spLocks noChangeArrowheads="1"/>
                </p:cNvSpPr>
                <p:nvPr/>
              </p:nvSpPr>
              <p:spPr bwMode="auto">
                <a:xfrm>
                  <a:off x="4001802" y="592791"/>
                  <a:ext cx="46086" cy="46086"/>
                </a:xfrm>
                <a:custGeom>
                  <a:avLst/>
                  <a:gdLst>
                    <a:gd name="T0" fmla="*/ 45651 w 106"/>
                    <a:gd name="T1" fmla="*/ 23258 h 107"/>
                    <a:gd name="T2" fmla="*/ 45651 w 106"/>
                    <a:gd name="T3" fmla="*/ 23258 h 107"/>
                    <a:gd name="T4" fmla="*/ 23043 w 106"/>
                    <a:gd name="T5" fmla="*/ 45655 h 107"/>
                    <a:gd name="T6" fmla="*/ 23043 w 106"/>
                    <a:gd name="T7" fmla="*/ 45655 h 107"/>
                    <a:gd name="T8" fmla="*/ 0 w 106"/>
                    <a:gd name="T9" fmla="*/ 23258 h 107"/>
                    <a:gd name="T10" fmla="*/ 0 w 106"/>
                    <a:gd name="T11" fmla="*/ 23258 h 107"/>
                    <a:gd name="T12" fmla="*/ 23043 w 106"/>
                    <a:gd name="T13" fmla="*/ 0 h 107"/>
                    <a:gd name="T14" fmla="*/ 23043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3"/>
                        <a:pt x="81" y="106"/>
                        <a:pt x="53" y="106"/>
                      </a:cubicBezTo>
                      <a:cubicBezTo>
                        <a:pt x="24" y="106"/>
                        <a:pt x="0" y="83"/>
                        <a:pt x="0" y="54"/>
                      </a:cubicBezTo>
                      <a:cubicBezTo>
                        <a:pt x="0" y="24"/>
                        <a:pt x="24" y="0"/>
                        <a:pt x="53" y="0"/>
                      </a:cubicBezTo>
                      <a:cubicBezTo>
                        <a:pt x="81" y="0"/>
                        <a:pt x="105" y="24"/>
                        <a:pt x="105" y="54"/>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8" name="Freeform 7">
                  <a:extLst>
                    <a:ext uri="{FF2B5EF4-FFF2-40B4-BE49-F238E27FC236}">
                      <a16:creationId xmlns:a16="http://schemas.microsoft.com/office/drawing/2014/main" xmlns="" id="{AB9B4E19-C8DC-F14F-B5C8-8C9A9C7D3594}"/>
                    </a:ext>
                  </a:extLst>
                </p:cNvPr>
                <p:cNvSpPr>
                  <a:spLocks noChangeArrowheads="1"/>
                </p:cNvSpPr>
                <p:nvPr/>
              </p:nvSpPr>
              <p:spPr bwMode="auto">
                <a:xfrm>
                  <a:off x="2832370" y="-48638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0" y="105"/>
                        <a:pt x="52" y="105"/>
                      </a:cubicBezTo>
                      <a:cubicBezTo>
                        <a:pt x="23" y="105"/>
                        <a:pt x="0" y="82"/>
                        <a:pt x="0" y="53"/>
                      </a:cubicBezTo>
                      <a:cubicBezTo>
                        <a:pt x="0" y="24"/>
                        <a:pt x="23" y="0"/>
                        <a:pt x="52" y="0"/>
                      </a:cubicBezTo>
                      <a:cubicBezTo>
                        <a:pt x="80" y="0"/>
                        <a:pt x="104" y="24"/>
                        <a:pt x="104"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9" name="Freeform 8">
                  <a:extLst>
                    <a:ext uri="{FF2B5EF4-FFF2-40B4-BE49-F238E27FC236}">
                      <a16:creationId xmlns:a16="http://schemas.microsoft.com/office/drawing/2014/main" xmlns="" id="{BA411A0C-464A-FF46-B176-5C92F96DEA6A}"/>
                    </a:ext>
                  </a:extLst>
                </p:cNvPr>
                <p:cNvSpPr>
                  <a:spLocks noChangeArrowheads="1"/>
                </p:cNvSpPr>
                <p:nvPr/>
              </p:nvSpPr>
              <p:spPr bwMode="auto">
                <a:xfrm>
                  <a:off x="2832370" y="786737"/>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0" y="105"/>
                        <a:pt x="52" y="105"/>
                      </a:cubicBezTo>
                      <a:cubicBezTo>
                        <a:pt x="23" y="105"/>
                        <a:pt x="0" y="81"/>
                        <a:pt x="0" y="52"/>
                      </a:cubicBezTo>
                      <a:cubicBezTo>
                        <a:pt x="0" y="24"/>
                        <a:pt x="23" y="0"/>
                        <a:pt x="52" y="0"/>
                      </a:cubicBezTo>
                      <a:cubicBezTo>
                        <a:pt x="80" y="0"/>
                        <a:pt x="104" y="24"/>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0" name="Freeform 9">
                  <a:extLst>
                    <a:ext uri="{FF2B5EF4-FFF2-40B4-BE49-F238E27FC236}">
                      <a16:creationId xmlns:a16="http://schemas.microsoft.com/office/drawing/2014/main" xmlns="" id="{14F607B2-3513-A842-8EB4-7BE409F3C70E}"/>
                    </a:ext>
                  </a:extLst>
                </p:cNvPr>
                <p:cNvSpPr>
                  <a:spLocks noChangeArrowheads="1"/>
                </p:cNvSpPr>
                <p:nvPr/>
              </p:nvSpPr>
              <p:spPr bwMode="auto">
                <a:xfrm>
                  <a:off x="3037836" y="-12087"/>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3"/>
                        <a:pt x="24" y="0"/>
                        <a:pt x="53" y="0"/>
                      </a:cubicBezTo>
                      <a:cubicBezTo>
                        <a:pt x="81" y="0"/>
                        <a:pt x="105" y="23"/>
                        <a:pt x="105"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1" name="Freeform 10">
                  <a:extLst>
                    <a:ext uri="{FF2B5EF4-FFF2-40B4-BE49-F238E27FC236}">
                      <a16:creationId xmlns:a16="http://schemas.microsoft.com/office/drawing/2014/main" xmlns="" id="{D0EA4B40-2EFE-024B-8C81-45A873EB00FD}"/>
                    </a:ext>
                  </a:extLst>
                </p:cNvPr>
                <p:cNvSpPr>
                  <a:spLocks noChangeArrowheads="1"/>
                </p:cNvSpPr>
                <p:nvPr/>
              </p:nvSpPr>
              <p:spPr bwMode="auto">
                <a:xfrm>
                  <a:off x="3400764" y="400766"/>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1" y="104"/>
                        <a:pt x="52" y="104"/>
                      </a:cubicBezTo>
                      <a:cubicBezTo>
                        <a:pt x="23" y="104"/>
                        <a:pt x="0" y="81"/>
                        <a:pt x="0" y="52"/>
                      </a:cubicBezTo>
                      <a:cubicBezTo>
                        <a:pt x="0" y="22"/>
                        <a:pt x="23" y="0"/>
                        <a:pt x="52" y="0"/>
                      </a:cubicBezTo>
                      <a:cubicBezTo>
                        <a:pt x="81" y="0"/>
                        <a:pt x="104" y="22"/>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2" name="Freeform 11">
                  <a:extLst>
                    <a:ext uri="{FF2B5EF4-FFF2-40B4-BE49-F238E27FC236}">
                      <a16:creationId xmlns:a16="http://schemas.microsoft.com/office/drawing/2014/main" xmlns="" id="{C6ABB26A-E595-B646-BDEB-1FE3FFAFC5AF}"/>
                    </a:ext>
                  </a:extLst>
                </p:cNvPr>
                <p:cNvSpPr>
                  <a:spLocks noChangeArrowheads="1"/>
                </p:cNvSpPr>
                <p:nvPr/>
              </p:nvSpPr>
              <p:spPr bwMode="auto">
                <a:xfrm>
                  <a:off x="3158813" y="571669"/>
                  <a:ext cx="46086" cy="46086"/>
                </a:xfrm>
                <a:custGeom>
                  <a:avLst/>
                  <a:gdLst>
                    <a:gd name="T0" fmla="*/ 45655 w 107"/>
                    <a:gd name="T1" fmla="*/ 22397 h 107"/>
                    <a:gd name="T2" fmla="*/ 45655 w 107"/>
                    <a:gd name="T3" fmla="*/ 22397 h 107"/>
                    <a:gd name="T4" fmla="*/ 22397 w 107"/>
                    <a:gd name="T5" fmla="*/ 45655 h 107"/>
                    <a:gd name="T6" fmla="*/ 22397 w 107"/>
                    <a:gd name="T7" fmla="*/ 45655 h 107"/>
                    <a:gd name="T8" fmla="*/ 0 w 107"/>
                    <a:gd name="T9" fmla="*/ 22397 h 107"/>
                    <a:gd name="T10" fmla="*/ 0 w 107"/>
                    <a:gd name="T11" fmla="*/ 22397 h 107"/>
                    <a:gd name="T12" fmla="*/ 22397 w 107"/>
                    <a:gd name="T13" fmla="*/ 0 h 107"/>
                    <a:gd name="T14" fmla="*/ 22397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2" y="106"/>
                      </a:cubicBezTo>
                      <a:cubicBezTo>
                        <a:pt x="24" y="106"/>
                        <a:pt x="0" y="82"/>
                        <a:pt x="0" y="52"/>
                      </a:cubicBezTo>
                      <a:cubicBezTo>
                        <a:pt x="0" y="24"/>
                        <a:pt x="24" y="0"/>
                        <a:pt x="52"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3" name="Freeform 12">
                  <a:extLst>
                    <a:ext uri="{FF2B5EF4-FFF2-40B4-BE49-F238E27FC236}">
                      <a16:creationId xmlns:a16="http://schemas.microsoft.com/office/drawing/2014/main" xmlns="" id="{92C760D5-8494-9E42-9312-219FA7E02316}"/>
                    </a:ext>
                  </a:extLst>
                </p:cNvPr>
                <p:cNvSpPr>
                  <a:spLocks noChangeArrowheads="1"/>
                </p:cNvSpPr>
                <p:nvPr/>
              </p:nvSpPr>
              <p:spPr bwMode="auto">
                <a:xfrm>
                  <a:off x="2162202" y="51281"/>
                  <a:ext cx="46086" cy="46086"/>
                </a:xfrm>
                <a:custGeom>
                  <a:avLst/>
                  <a:gdLst>
                    <a:gd name="T0" fmla="*/ 45655 w 107"/>
                    <a:gd name="T1" fmla="*/ 23043 h 106"/>
                    <a:gd name="T2" fmla="*/ 45655 w 107"/>
                    <a:gd name="T3" fmla="*/ 23043 h 106"/>
                    <a:gd name="T4" fmla="*/ 22828 w 107"/>
                    <a:gd name="T5" fmla="*/ 45651 h 106"/>
                    <a:gd name="T6" fmla="*/ 22828 w 107"/>
                    <a:gd name="T7" fmla="*/ 45651 h 106"/>
                    <a:gd name="T8" fmla="*/ 0 w 107"/>
                    <a:gd name="T9" fmla="*/ 23043 h 106"/>
                    <a:gd name="T10" fmla="*/ 0 w 107"/>
                    <a:gd name="T11" fmla="*/ 23043 h 106"/>
                    <a:gd name="T12" fmla="*/ 22828 w 107"/>
                    <a:gd name="T13" fmla="*/ 0 h 106"/>
                    <a:gd name="T14" fmla="*/ 22828 w 107"/>
                    <a:gd name="T15" fmla="*/ 0 h 106"/>
                    <a:gd name="T16" fmla="*/ 45655 w 107"/>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6">
                      <a:moveTo>
                        <a:pt x="106" y="53"/>
                      </a:moveTo>
                      <a:lnTo>
                        <a:pt x="106" y="53"/>
                      </a:lnTo>
                      <a:cubicBezTo>
                        <a:pt x="106" y="81"/>
                        <a:pt x="82" y="105"/>
                        <a:pt x="53" y="105"/>
                      </a:cubicBezTo>
                      <a:cubicBezTo>
                        <a:pt x="23" y="105"/>
                        <a:pt x="0" y="81"/>
                        <a:pt x="0" y="53"/>
                      </a:cubicBezTo>
                      <a:cubicBezTo>
                        <a:pt x="0" y="24"/>
                        <a:pt x="23" y="0"/>
                        <a:pt x="53" y="0"/>
                      </a:cubicBezTo>
                      <a:cubicBezTo>
                        <a:pt x="82" y="0"/>
                        <a:pt x="106" y="24"/>
                        <a:pt x="106" y="5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4" name="Freeform 13">
                  <a:extLst>
                    <a:ext uri="{FF2B5EF4-FFF2-40B4-BE49-F238E27FC236}">
                      <a16:creationId xmlns:a16="http://schemas.microsoft.com/office/drawing/2014/main" xmlns="" id="{9419C5F0-8666-1E4E-98DC-3552B47B67AD}"/>
                    </a:ext>
                  </a:extLst>
                </p:cNvPr>
                <p:cNvSpPr>
                  <a:spLocks noChangeArrowheads="1"/>
                </p:cNvSpPr>
                <p:nvPr/>
              </p:nvSpPr>
              <p:spPr bwMode="auto">
                <a:xfrm>
                  <a:off x="1927932" y="1124701"/>
                  <a:ext cx="46086" cy="46086"/>
                </a:xfrm>
                <a:custGeom>
                  <a:avLst/>
                  <a:gdLst>
                    <a:gd name="T0" fmla="*/ 45647 w 105"/>
                    <a:gd name="T1" fmla="*/ 22608 h 106"/>
                    <a:gd name="T2" fmla="*/ 45647 w 105"/>
                    <a:gd name="T3" fmla="*/ 22608 h 106"/>
                    <a:gd name="T4" fmla="*/ 22824 w 105"/>
                    <a:gd name="T5" fmla="*/ 45651 h 106"/>
                    <a:gd name="T6" fmla="*/ 22824 w 105"/>
                    <a:gd name="T7" fmla="*/ 45651 h 106"/>
                    <a:gd name="T8" fmla="*/ 0 w 105"/>
                    <a:gd name="T9" fmla="*/ 22608 h 106"/>
                    <a:gd name="T10" fmla="*/ 0 w 105"/>
                    <a:gd name="T11" fmla="*/ 22608 h 106"/>
                    <a:gd name="T12" fmla="*/ 22824 w 105"/>
                    <a:gd name="T13" fmla="*/ 0 h 106"/>
                    <a:gd name="T14" fmla="*/ 22824 w 105"/>
                    <a:gd name="T15" fmla="*/ 0 h 106"/>
                    <a:gd name="T16" fmla="*/ 45647 w 105"/>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2"/>
                      </a:moveTo>
                      <a:lnTo>
                        <a:pt x="104" y="52"/>
                      </a:lnTo>
                      <a:cubicBezTo>
                        <a:pt x="104" y="81"/>
                        <a:pt x="81" y="105"/>
                        <a:pt x="52" y="105"/>
                      </a:cubicBezTo>
                      <a:cubicBezTo>
                        <a:pt x="24" y="105"/>
                        <a:pt x="0" y="81"/>
                        <a:pt x="0" y="52"/>
                      </a:cubicBezTo>
                      <a:cubicBezTo>
                        <a:pt x="0" y="23"/>
                        <a:pt x="24" y="0"/>
                        <a:pt x="52" y="0"/>
                      </a:cubicBezTo>
                      <a:cubicBezTo>
                        <a:pt x="81" y="0"/>
                        <a:pt x="104" y="23"/>
                        <a:pt x="104"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5" name="Freeform 14">
                  <a:extLst>
                    <a:ext uri="{FF2B5EF4-FFF2-40B4-BE49-F238E27FC236}">
                      <a16:creationId xmlns:a16="http://schemas.microsoft.com/office/drawing/2014/main" xmlns="" id="{9DA9FA71-2F41-0C48-8AA4-F30EAB68AA50}"/>
                    </a:ext>
                  </a:extLst>
                </p:cNvPr>
                <p:cNvSpPr>
                  <a:spLocks noChangeArrowheads="1"/>
                </p:cNvSpPr>
                <p:nvPr/>
              </p:nvSpPr>
              <p:spPr bwMode="auto">
                <a:xfrm>
                  <a:off x="2162202" y="556307"/>
                  <a:ext cx="46086" cy="46086"/>
                </a:xfrm>
                <a:custGeom>
                  <a:avLst/>
                  <a:gdLst>
                    <a:gd name="T0" fmla="*/ 45655 w 107"/>
                    <a:gd name="T1" fmla="*/ 22824 h 105"/>
                    <a:gd name="T2" fmla="*/ 45655 w 107"/>
                    <a:gd name="T3" fmla="*/ 22824 h 105"/>
                    <a:gd name="T4" fmla="*/ 22828 w 107"/>
                    <a:gd name="T5" fmla="*/ 45647 h 105"/>
                    <a:gd name="T6" fmla="*/ 22828 w 107"/>
                    <a:gd name="T7" fmla="*/ 45647 h 105"/>
                    <a:gd name="T8" fmla="*/ 0 w 107"/>
                    <a:gd name="T9" fmla="*/ 22824 h 105"/>
                    <a:gd name="T10" fmla="*/ 0 w 107"/>
                    <a:gd name="T11" fmla="*/ 22824 h 105"/>
                    <a:gd name="T12" fmla="*/ 22828 w 107"/>
                    <a:gd name="T13" fmla="*/ 0 h 105"/>
                    <a:gd name="T14" fmla="*/ 22828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3" y="104"/>
                      </a:cubicBezTo>
                      <a:cubicBezTo>
                        <a:pt x="23" y="104"/>
                        <a:pt x="0" y="81"/>
                        <a:pt x="0" y="52"/>
                      </a:cubicBezTo>
                      <a:cubicBezTo>
                        <a:pt x="0" y="24"/>
                        <a:pt x="23" y="0"/>
                        <a:pt x="53" y="0"/>
                      </a:cubicBezTo>
                      <a:cubicBezTo>
                        <a:pt x="82" y="0"/>
                        <a:pt x="106" y="24"/>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6" name="Freeform 15">
                  <a:extLst>
                    <a:ext uri="{FF2B5EF4-FFF2-40B4-BE49-F238E27FC236}">
                      <a16:creationId xmlns:a16="http://schemas.microsoft.com/office/drawing/2014/main" xmlns="" id="{D51BC9D5-8B74-6B45-A952-65FAAB1970B4}"/>
                    </a:ext>
                  </a:extLst>
                </p:cNvPr>
                <p:cNvSpPr>
                  <a:spLocks noChangeArrowheads="1"/>
                </p:cNvSpPr>
                <p:nvPr/>
              </p:nvSpPr>
              <p:spPr bwMode="auto">
                <a:xfrm>
                  <a:off x="3742569" y="1658531"/>
                  <a:ext cx="46086" cy="46086"/>
                </a:xfrm>
                <a:custGeom>
                  <a:avLst/>
                  <a:gdLst>
                    <a:gd name="T0" fmla="*/ 45655 w 107"/>
                    <a:gd name="T1" fmla="*/ 22824 h 105"/>
                    <a:gd name="T2" fmla="*/ 45655 w 107"/>
                    <a:gd name="T3" fmla="*/ 22824 h 105"/>
                    <a:gd name="T4" fmla="*/ 22397 w 107"/>
                    <a:gd name="T5" fmla="*/ 45647 h 105"/>
                    <a:gd name="T6" fmla="*/ 22397 w 107"/>
                    <a:gd name="T7" fmla="*/ 45647 h 105"/>
                    <a:gd name="T8" fmla="*/ 0 w 107"/>
                    <a:gd name="T9" fmla="*/ 22824 h 105"/>
                    <a:gd name="T10" fmla="*/ 0 w 107"/>
                    <a:gd name="T11" fmla="*/ 22824 h 105"/>
                    <a:gd name="T12" fmla="*/ 22397 w 107"/>
                    <a:gd name="T13" fmla="*/ 0 h 105"/>
                    <a:gd name="T14" fmla="*/ 22397 w 107"/>
                    <a:gd name="T15" fmla="*/ 0 h 105"/>
                    <a:gd name="T16" fmla="*/ 45655 w 107"/>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5">
                      <a:moveTo>
                        <a:pt x="106" y="52"/>
                      </a:moveTo>
                      <a:lnTo>
                        <a:pt x="106" y="52"/>
                      </a:lnTo>
                      <a:cubicBezTo>
                        <a:pt x="106" y="81"/>
                        <a:pt x="82" y="104"/>
                        <a:pt x="52" y="104"/>
                      </a:cubicBezTo>
                      <a:cubicBezTo>
                        <a:pt x="24" y="104"/>
                        <a:pt x="0" y="81"/>
                        <a:pt x="0" y="52"/>
                      </a:cubicBezTo>
                      <a:cubicBezTo>
                        <a:pt x="0" y="22"/>
                        <a:pt x="24" y="0"/>
                        <a:pt x="52" y="0"/>
                      </a:cubicBezTo>
                      <a:cubicBezTo>
                        <a:pt x="82" y="0"/>
                        <a:pt x="106" y="22"/>
                        <a:pt x="106" y="52"/>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7" name="Freeform 16">
                  <a:extLst>
                    <a:ext uri="{FF2B5EF4-FFF2-40B4-BE49-F238E27FC236}">
                      <a16:creationId xmlns:a16="http://schemas.microsoft.com/office/drawing/2014/main" xmlns="" id="{6159798F-479E-C048-BF3E-37F7B485B242}"/>
                    </a:ext>
                  </a:extLst>
                </p:cNvPr>
                <p:cNvSpPr>
                  <a:spLocks noChangeArrowheads="1"/>
                </p:cNvSpPr>
                <p:nvPr/>
              </p:nvSpPr>
              <p:spPr bwMode="auto">
                <a:xfrm>
                  <a:off x="2573136" y="1286002"/>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1"/>
                        <a:pt x="81" y="105"/>
                        <a:pt x="52" y="105"/>
                      </a:cubicBezTo>
                      <a:cubicBezTo>
                        <a:pt x="23" y="105"/>
                        <a:pt x="0" y="81"/>
                        <a:pt x="0" y="53"/>
                      </a:cubicBezTo>
                      <a:cubicBezTo>
                        <a:pt x="0" y="23"/>
                        <a:pt x="23" y="0"/>
                        <a:pt x="52" y="0"/>
                      </a:cubicBezTo>
                      <a:cubicBezTo>
                        <a:pt x="81" y="0"/>
                        <a:pt x="104" y="23"/>
                        <a:pt x="104" y="53"/>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8" name="Freeform 17">
                  <a:extLst>
                    <a:ext uri="{FF2B5EF4-FFF2-40B4-BE49-F238E27FC236}">
                      <a16:creationId xmlns:a16="http://schemas.microsoft.com/office/drawing/2014/main" xmlns="" id="{9DC7020B-6BCC-AF46-906E-6623DA756994}"/>
                    </a:ext>
                  </a:extLst>
                </p:cNvPr>
                <p:cNvSpPr>
                  <a:spLocks noChangeArrowheads="1"/>
                </p:cNvSpPr>
                <p:nvPr/>
              </p:nvSpPr>
              <p:spPr bwMode="auto">
                <a:xfrm>
                  <a:off x="3652317" y="1537554"/>
                  <a:ext cx="74890" cy="76810"/>
                </a:xfrm>
                <a:custGeom>
                  <a:avLst/>
                  <a:gdLst>
                    <a:gd name="T0" fmla="*/ 74460 w 174"/>
                    <a:gd name="T1" fmla="*/ 38186 h 175"/>
                    <a:gd name="T2" fmla="*/ 74460 w 174"/>
                    <a:gd name="T3" fmla="*/ 38186 h 175"/>
                    <a:gd name="T4" fmla="*/ 37015 w 174"/>
                    <a:gd name="T5" fmla="*/ 76371 h 175"/>
                    <a:gd name="T6" fmla="*/ 37015 w 174"/>
                    <a:gd name="T7" fmla="*/ 76371 h 175"/>
                    <a:gd name="T8" fmla="*/ 0 w 174"/>
                    <a:gd name="T9" fmla="*/ 38186 h 175"/>
                    <a:gd name="T10" fmla="*/ 0 w 174"/>
                    <a:gd name="T11" fmla="*/ 38186 h 175"/>
                    <a:gd name="T12" fmla="*/ 37015 w 174"/>
                    <a:gd name="T13" fmla="*/ 0 h 175"/>
                    <a:gd name="T14" fmla="*/ 37015 w 174"/>
                    <a:gd name="T15" fmla="*/ 0 h 175"/>
                    <a:gd name="T16" fmla="*/ 74460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5" y="174"/>
                        <a:pt x="86" y="174"/>
                      </a:cubicBezTo>
                      <a:cubicBezTo>
                        <a:pt x="38" y="174"/>
                        <a:pt x="0" y="135"/>
                        <a:pt x="0" y="87"/>
                      </a:cubicBezTo>
                      <a:cubicBezTo>
                        <a:pt x="0" y="39"/>
                        <a:pt x="38" y="0"/>
                        <a:pt x="86" y="0"/>
                      </a:cubicBezTo>
                      <a:cubicBezTo>
                        <a:pt x="135" y="0"/>
                        <a:pt x="173" y="39"/>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99" name="Freeform 18">
                  <a:extLst>
                    <a:ext uri="{FF2B5EF4-FFF2-40B4-BE49-F238E27FC236}">
                      <a16:creationId xmlns:a16="http://schemas.microsoft.com/office/drawing/2014/main" xmlns="" id="{23B31108-CABB-044C-8687-B79404E1A875}"/>
                    </a:ext>
                  </a:extLst>
                </p:cNvPr>
                <p:cNvSpPr>
                  <a:spLocks noChangeArrowheads="1"/>
                </p:cNvSpPr>
                <p:nvPr/>
              </p:nvSpPr>
              <p:spPr bwMode="auto">
                <a:xfrm>
                  <a:off x="2709474" y="1293683"/>
                  <a:ext cx="74889" cy="74889"/>
                </a:xfrm>
                <a:custGeom>
                  <a:avLst/>
                  <a:gdLst>
                    <a:gd name="T0" fmla="*/ 74459 w 174"/>
                    <a:gd name="T1" fmla="*/ 37445 h 174"/>
                    <a:gd name="T2" fmla="*/ 74459 w 174"/>
                    <a:gd name="T3" fmla="*/ 37445 h 174"/>
                    <a:gd name="T4" fmla="*/ 37014 w 174"/>
                    <a:gd name="T5" fmla="*/ 74459 h 174"/>
                    <a:gd name="T6" fmla="*/ 37014 w 174"/>
                    <a:gd name="T7" fmla="*/ 74459 h 174"/>
                    <a:gd name="T8" fmla="*/ 0 w 174"/>
                    <a:gd name="T9" fmla="*/ 37445 h 174"/>
                    <a:gd name="T10" fmla="*/ 0 w 174"/>
                    <a:gd name="T11" fmla="*/ 37445 h 174"/>
                    <a:gd name="T12" fmla="*/ 37014 w 174"/>
                    <a:gd name="T13" fmla="*/ 0 h 174"/>
                    <a:gd name="T14" fmla="*/ 37014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0" name="Freeform 19">
                  <a:extLst>
                    <a:ext uri="{FF2B5EF4-FFF2-40B4-BE49-F238E27FC236}">
                      <a16:creationId xmlns:a16="http://schemas.microsoft.com/office/drawing/2014/main" xmlns="" id="{30CD0626-F824-E54C-A041-112D6C6266C0}"/>
                    </a:ext>
                  </a:extLst>
                </p:cNvPr>
                <p:cNvSpPr>
                  <a:spLocks noChangeArrowheads="1"/>
                </p:cNvSpPr>
                <p:nvPr/>
              </p:nvSpPr>
              <p:spPr bwMode="auto">
                <a:xfrm>
                  <a:off x="3120408" y="47441"/>
                  <a:ext cx="74889" cy="74890"/>
                </a:xfrm>
                <a:custGeom>
                  <a:avLst/>
                  <a:gdLst>
                    <a:gd name="T0" fmla="*/ 74459 w 174"/>
                    <a:gd name="T1" fmla="*/ 37661 h 173"/>
                    <a:gd name="T2" fmla="*/ 74459 w 174"/>
                    <a:gd name="T3" fmla="*/ 37661 h 173"/>
                    <a:gd name="T4" fmla="*/ 37014 w 174"/>
                    <a:gd name="T5" fmla="*/ 74457 h 173"/>
                    <a:gd name="T6" fmla="*/ 37014 w 174"/>
                    <a:gd name="T7" fmla="*/ 74457 h 173"/>
                    <a:gd name="T8" fmla="*/ 0 w 174"/>
                    <a:gd name="T9" fmla="*/ 37661 h 173"/>
                    <a:gd name="T10" fmla="*/ 0 w 174"/>
                    <a:gd name="T11" fmla="*/ 37661 h 173"/>
                    <a:gd name="T12" fmla="*/ 37014 w 174"/>
                    <a:gd name="T13" fmla="*/ 0 h 173"/>
                    <a:gd name="T14" fmla="*/ 37014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3"/>
                        <a:pt x="134" y="172"/>
                        <a:pt x="86" y="172"/>
                      </a:cubicBezTo>
                      <a:cubicBezTo>
                        <a:pt x="39" y="172"/>
                        <a:pt x="0" y="133"/>
                        <a:pt x="0" y="87"/>
                      </a:cubicBezTo>
                      <a:cubicBezTo>
                        <a:pt x="0" y="38"/>
                        <a:pt x="39"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1" name="Freeform 20">
                  <a:extLst>
                    <a:ext uri="{FF2B5EF4-FFF2-40B4-BE49-F238E27FC236}">
                      <a16:creationId xmlns:a16="http://schemas.microsoft.com/office/drawing/2014/main" xmlns="" id="{F5594CFA-CF89-884F-996E-FE67F4FA3490}"/>
                    </a:ext>
                  </a:extLst>
                </p:cNvPr>
                <p:cNvSpPr>
                  <a:spLocks noChangeArrowheads="1"/>
                </p:cNvSpPr>
                <p:nvPr/>
              </p:nvSpPr>
              <p:spPr bwMode="auto">
                <a:xfrm>
                  <a:off x="1789675" y="1199591"/>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8" y="173"/>
                        <a:pt x="0" y="135"/>
                        <a:pt x="0" y="87"/>
                      </a:cubicBezTo>
                      <a:cubicBezTo>
                        <a:pt x="0" y="38"/>
                        <a:pt x="38" y="0"/>
                        <a:pt x="86" y="0"/>
                      </a:cubicBezTo>
                      <a:cubicBezTo>
                        <a:pt x="134" y="0"/>
                        <a:pt x="173" y="38"/>
                        <a:pt x="173"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2" name="Freeform 21">
                  <a:extLst>
                    <a:ext uri="{FF2B5EF4-FFF2-40B4-BE49-F238E27FC236}">
                      <a16:creationId xmlns:a16="http://schemas.microsoft.com/office/drawing/2014/main" xmlns="" id="{DD4AD212-F43B-9146-B530-343281C0C3AF}"/>
                    </a:ext>
                  </a:extLst>
                </p:cNvPr>
                <p:cNvSpPr>
                  <a:spLocks noChangeArrowheads="1"/>
                </p:cNvSpPr>
                <p:nvPr/>
              </p:nvSpPr>
              <p:spPr bwMode="auto">
                <a:xfrm>
                  <a:off x="3239463" y="-63934"/>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5"/>
                        <a:pt x="133" y="174"/>
                        <a:pt x="87" y="174"/>
                      </a:cubicBezTo>
                      <a:cubicBezTo>
                        <a:pt x="39" y="174"/>
                        <a:pt x="0" y="135"/>
                        <a:pt x="0" y="87"/>
                      </a:cubicBezTo>
                      <a:cubicBezTo>
                        <a:pt x="0" y="39"/>
                        <a:pt x="39" y="0"/>
                        <a:pt x="87" y="0"/>
                      </a:cubicBezTo>
                      <a:cubicBezTo>
                        <a:pt x="133" y="0"/>
                        <a:pt x="173" y="39"/>
                        <a:pt x="173" y="87"/>
                      </a:cubicBezTo>
                    </a:path>
                  </a:pathLst>
                </a:custGeom>
                <a:solidFill>
                  <a:srgbClr val="B52B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3" name="Freeform 22">
                  <a:extLst>
                    <a:ext uri="{FF2B5EF4-FFF2-40B4-BE49-F238E27FC236}">
                      <a16:creationId xmlns:a16="http://schemas.microsoft.com/office/drawing/2014/main" xmlns="" id="{2F817EEF-051C-E546-A9BE-8C3B4C0D122D}"/>
                    </a:ext>
                  </a:extLst>
                </p:cNvPr>
                <p:cNvSpPr>
                  <a:spLocks noChangeArrowheads="1"/>
                </p:cNvSpPr>
                <p:nvPr/>
              </p:nvSpPr>
              <p:spPr bwMode="auto">
                <a:xfrm>
                  <a:off x="2233252" y="114650"/>
                  <a:ext cx="74889" cy="76810"/>
                </a:xfrm>
                <a:custGeom>
                  <a:avLst/>
                  <a:gdLst>
                    <a:gd name="T0" fmla="*/ 74456 w 173"/>
                    <a:gd name="T1" fmla="*/ 38186 h 175"/>
                    <a:gd name="T2" fmla="*/ 74456 w 173"/>
                    <a:gd name="T3" fmla="*/ 38186 h 175"/>
                    <a:gd name="T4" fmla="*/ 37661 w 173"/>
                    <a:gd name="T5" fmla="*/ 76371 h 175"/>
                    <a:gd name="T6" fmla="*/ 37661 w 173"/>
                    <a:gd name="T7" fmla="*/ 76371 h 175"/>
                    <a:gd name="T8" fmla="*/ 0 w 173"/>
                    <a:gd name="T9" fmla="*/ 38186 h 175"/>
                    <a:gd name="T10" fmla="*/ 0 w 173"/>
                    <a:gd name="T11" fmla="*/ 38186 h 175"/>
                    <a:gd name="T12" fmla="*/ 37661 w 173"/>
                    <a:gd name="T13" fmla="*/ 0 h 175"/>
                    <a:gd name="T14" fmla="*/ 37661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7" y="174"/>
                      </a:cubicBezTo>
                      <a:cubicBezTo>
                        <a:pt x="39" y="174"/>
                        <a:pt x="0" y="135"/>
                        <a:pt x="0" y="87"/>
                      </a:cubicBezTo>
                      <a:cubicBezTo>
                        <a:pt x="0" y="39"/>
                        <a:pt x="39" y="0"/>
                        <a:pt x="87" y="0"/>
                      </a:cubicBezTo>
                      <a:cubicBezTo>
                        <a:pt x="134" y="0"/>
                        <a:pt x="172" y="39"/>
                        <a:pt x="172" y="87"/>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4" name="Freeform 23">
                  <a:extLst>
                    <a:ext uri="{FF2B5EF4-FFF2-40B4-BE49-F238E27FC236}">
                      <a16:creationId xmlns:a16="http://schemas.microsoft.com/office/drawing/2014/main" xmlns="" id="{B52F7673-39DD-D243-B4FA-87462D9177D6}"/>
                    </a:ext>
                  </a:extLst>
                </p:cNvPr>
                <p:cNvSpPr>
                  <a:spLocks noChangeArrowheads="1"/>
                </p:cNvSpPr>
                <p:nvPr/>
              </p:nvSpPr>
              <p:spPr bwMode="auto">
                <a:xfrm>
                  <a:off x="2922621" y="-526714"/>
                  <a:ext cx="1359537" cy="551111"/>
                </a:xfrm>
                <a:custGeom>
                  <a:avLst/>
                  <a:gdLst>
                    <a:gd name="T0" fmla="*/ 1221581 w 3124"/>
                    <a:gd name="T1" fmla="*/ 0 h 1265"/>
                    <a:gd name="T2" fmla="*/ 493507 w 3124"/>
                    <a:gd name="T3" fmla="*/ 0 h 1265"/>
                    <a:gd name="T4" fmla="*/ 493507 w 3124"/>
                    <a:gd name="T5" fmla="*/ 0 h 1265"/>
                    <a:gd name="T6" fmla="*/ 355551 w 3124"/>
                    <a:gd name="T7" fmla="*/ 137669 h 1265"/>
                    <a:gd name="T8" fmla="*/ 355551 w 3124"/>
                    <a:gd name="T9" fmla="*/ 137669 h 1265"/>
                    <a:gd name="T10" fmla="*/ 493507 w 3124"/>
                    <a:gd name="T11" fmla="*/ 274902 h 1265"/>
                    <a:gd name="T12" fmla="*/ 137520 w 3124"/>
                    <a:gd name="T13" fmla="*/ 274902 h 1265"/>
                    <a:gd name="T14" fmla="*/ 137520 w 3124"/>
                    <a:gd name="T15" fmla="*/ 274902 h 1265"/>
                    <a:gd name="T16" fmla="*/ 0 w 3124"/>
                    <a:gd name="T17" fmla="*/ 412571 h 1265"/>
                    <a:gd name="T18" fmla="*/ 0 w 3124"/>
                    <a:gd name="T19" fmla="*/ 412571 h 1265"/>
                    <a:gd name="T20" fmla="*/ 137520 w 3124"/>
                    <a:gd name="T21" fmla="*/ 550675 h 1265"/>
                    <a:gd name="T22" fmla="*/ 866030 w 3124"/>
                    <a:gd name="T23" fmla="*/ 550675 h 1265"/>
                    <a:gd name="T24" fmla="*/ 866030 w 3124"/>
                    <a:gd name="T25" fmla="*/ 550675 h 1265"/>
                    <a:gd name="T26" fmla="*/ 1003551 w 3124"/>
                    <a:gd name="T27" fmla="*/ 412571 h 1265"/>
                    <a:gd name="T28" fmla="*/ 1003551 w 3124"/>
                    <a:gd name="T29" fmla="*/ 412571 h 1265"/>
                    <a:gd name="T30" fmla="*/ 866030 w 3124"/>
                    <a:gd name="T31" fmla="*/ 274902 h 1265"/>
                    <a:gd name="T32" fmla="*/ 1221581 w 3124"/>
                    <a:gd name="T33" fmla="*/ 274902 h 1265"/>
                    <a:gd name="T34" fmla="*/ 1221581 w 3124"/>
                    <a:gd name="T35" fmla="*/ 274902 h 1265"/>
                    <a:gd name="T36" fmla="*/ 1359102 w 3124"/>
                    <a:gd name="T37" fmla="*/ 137669 h 1265"/>
                    <a:gd name="T38" fmla="*/ 1359102 w 3124"/>
                    <a:gd name="T39" fmla="*/ 137669 h 1265"/>
                    <a:gd name="T40" fmla="*/ 1221581 w 3124"/>
                    <a:gd name="T41" fmla="*/ 0 h 1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24" h="1265">
                      <a:moveTo>
                        <a:pt x="2807" y="0"/>
                      </a:moveTo>
                      <a:lnTo>
                        <a:pt x="1134" y="0"/>
                      </a:lnTo>
                      <a:cubicBezTo>
                        <a:pt x="959" y="0"/>
                        <a:pt x="817" y="141"/>
                        <a:pt x="817" y="316"/>
                      </a:cubicBezTo>
                      <a:cubicBezTo>
                        <a:pt x="817" y="490"/>
                        <a:pt x="959" y="631"/>
                        <a:pt x="1134" y="631"/>
                      </a:cubicBezTo>
                      <a:lnTo>
                        <a:pt x="316" y="631"/>
                      </a:lnTo>
                      <a:cubicBezTo>
                        <a:pt x="142" y="631"/>
                        <a:pt x="0" y="772"/>
                        <a:pt x="0" y="947"/>
                      </a:cubicBezTo>
                      <a:cubicBezTo>
                        <a:pt x="0" y="1122"/>
                        <a:pt x="142" y="1264"/>
                        <a:pt x="316" y="1264"/>
                      </a:cubicBezTo>
                      <a:lnTo>
                        <a:pt x="1990" y="1264"/>
                      </a:lnTo>
                      <a:cubicBezTo>
                        <a:pt x="2164" y="1264"/>
                        <a:pt x="2306" y="1122"/>
                        <a:pt x="2306" y="947"/>
                      </a:cubicBezTo>
                      <a:cubicBezTo>
                        <a:pt x="2306" y="772"/>
                        <a:pt x="2164" y="631"/>
                        <a:pt x="1990" y="631"/>
                      </a:cubicBezTo>
                      <a:lnTo>
                        <a:pt x="2807" y="631"/>
                      </a:lnTo>
                      <a:cubicBezTo>
                        <a:pt x="2981" y="631"/>
                        <a:pt x="3123" y="490"/>
                        <a:pt x="3123" y="316"/>
                      </a:cubicBezTo>
                      <a:cubicBezTo>
                        <a:pt x="3123" y="141"/>
                        <a:pt x="2981" y="0"/>
                        <a:pt x="2807" y="0"/>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205" name="Freeform 24">
                  <a:extLst>
                    <a:ext uri="{FF2B5EF4-FFF2-40B4-BE49-F238E27FC236}">
                      <a16:creationId xmlns:a16="http://schemas.microsoft.com/office/drawing/2014/main" xmlns="" id="{8D27B996-4AE3-DE46-A0EE-B118D41DA32C}"/>
                    </a:ext>
                  </a:extLst>
                </p:cNvPr>
                <p:cNvSpPr>
                  <a:spLocks noChangeArrowheads="1"/>
                </p:cNvSpPr>
                <p:nvPr/>
              </p:nvSpPr>
              <p:spPr bwMode="auto">
                <a:xfrm>
                  <a:off x="2052749" y="1264880"/>
                  <a:ext cx="1282727" cy="551112"/>
                </a:xfrm>
                <a:custGeom>
                  <a:avLst/>
                  <a:gdLst>
                    <a:gd name="T0" fmla="*/ 1144219 w 2945"/>
                    <a:gd name="T1" fmla="*/ 275556 h 1266"/>
                    <a:gd name="T2" fmla="*/ 867202 w 2945"/>
                    <a:gd name="T3" fmla="*/ 275556 h 1266"/>
                    <a:gd name="T4" fmla="*/ 867202 w 2945"/>
                    <a:gd name="T5" fmla="*/ 275556 h 1266"/>
                    <a:gd name="T6" fmla="*/ 1004839 w 2945"/>
                    <a:gd name="T7" fmla="*/ 137560 h 1266"/>
                    <a:gd name="T8" fmla="*/ 1004839 w 2945"/>
                    <a:gd name="T9" fmla="*/ 137560 h 1266"/>
                    <a:gd name="T10" fmla="*/ 1004839 w 2945"/>
                    <a:gd name="T11" fmla="*/ 137560 h 1266"/>
                    <a:gd name="T12" fmla="*/ 867202 w 2945"/>
                    <a:gd name="T13" fmla="*/ 0 h 1266"/>
                    <a:gd name="T14" fmla="*/ 137637 w 2945"/>
                    <a:gd name="T15" fmla="*/ 0 h 1266"/>
                    <a:gd name="T16" fmla="*/ 137637 w 2945"/>
                    <a:gd name="T17" fmla="*/ 0 h 1266"/>
                    <a:gd name="T18" fmla="*/ 0 w 2945"/>
                    <a:gd name="T19" fmla="*/ 137560 h 1266"/>
                    <a:gd name="T20" fmla="*/ 0 w 2945"/>
                    <a:gd name="T21" fmla="*/ 137560 h 1266"/>
                    <a:gd name="T22" fmla="*/ 0 w 2945"/>
                    <a:gd name="T23" fmla="*/ 137560 h 1266"/>
                    <a:gd name="T24" fmla="*/ 137637 w 2945"/>
                    <a:gd name="T25" fmla="*/ 275556 h 1266"/>
                    <a:gd name="T26" fmla="*/ 415090 w 2945"/>
                    <a:gd name="T27" fmla="*/ 275556 h 1266"/>
                    <a:gd name="T28" fmla="*/ 415090 w 2945"/>
                    <a:gd name="T29" fmla="*/ 275556 h 1266"/>
                    <a:gd name="T30" fmla="*/ 277452 w 2945"/>
                    <a:gd name="T31" fmla="*/ 412681 h 1266"/>
                    <a:gd name="T32" fmla="*/ 277452 w 2945"/>
                    <a:gd name="T33" fmla="*/ 412681 h 1266"/>
                    <a:gd name="T34" fmla="*/ 415090 w 2945"/>
                    <a:gd name="T35" fmla="*/ 550677 h 1266"/>
                    <a:gd name="T36" fmla="*/ 1144219 w 2945"/>
                    <a:gd name="T37" fmla="*/ 550677 h 1266"/>
                    <a:gd name="T38" fmla="*/ 1144219 w 2945"/>
                    <a:gd name="T39" fmla="*/ 550677 h 1266"/>
                    <a:gd name="T40" fmla="*/ 1282291 w 2945"/>
                    <a:gd name="T41" fmla="*/ 412681 h 1266"/>
                    <a:gd name="T42" fmla="*/ 1282291 w 2945"/>
                    <a:gd name="T43" fmla="*/ 412681 h 1266"/>
                    <a:gd name="T44" fmla="*/ 1144219 w 2945"/>
                    <a:gd name="T45" fmla="*/ 275556 h 12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45" h="1266">
                      <a:moveTo>
                        <a:pt x="2627" y="633"/>
                      </a:moveTo>
                      <a:lnTo>
                        <a:pt x="1991" y="633"/>
                      </a:lnTo>
                      <a:cubicBezTo>
                        <a:pt x="2166" y="633"/>
                        <a:pt x="2307" y="490"/>
                        <a:pt x="2307" y="316"/>
                      </a:cubicBezTo>
                      <a:cubicBezTo>
                        <a:pt x="2307" y="141"/>
                        <a:pt x="2166" y="0"/>
                        <a:pt x="1991" y="0"/>
                      </a:cubicBezTo>
                      <a:lnTo>
                        <a:pt x="316" y="0"/>
                      </a:lnTo>
                      <a:cubicBezTo>
                        <a:pt x="141" y="0"/>
                        <a:pt x="0" y="141"/>
                        <a:pt x="0" y="316"/>
                      </a:cubicBezTo>
                      <a:cubicBezTo>
                        <a:pt x="0" y="490"/>
                        <a:pt x="141" y="633"/>
                        <a:pt x="316" y="633"/>
                      </a:cubicBezTo>
                      <a:lnTo>
                        <a:pt x="953" y="633"/>
                      </a:lnTo>
                      <a:cubicBezTo>
                        <a:pt x="778" y="633"/>
                        <a:pt x="637" y="774"/>
                        <a:pt x="637" y="948"/>
                      </a:cubicBezTo>
                      <a:cubicBezTo>
                        <a:pt x="637" y="1123"/>
                        <a:pt x="778" y="1265"/>
                        <a:pt x="953" y="1265"/>
                      </a:cubicBezTo>
                      <a:lnTo>
                        <a:pt x="2627" y="1265"/>
                      </a:lnTo>
                      <a:cubicBezTo>
                        <a:pt x="2802" y="1265"/>
                        <a:pt x="2944" y="1123"/>
                        <a:pt x="2944" y="948"/>
                      </a:cubicBezTo>
                      <a:cubicBezTo>
                        <a:pt x="2944" y="774"/>
                        <a:pt x="2802" y="633"/>
                        <a:pt x="2627" y="633"/>
                      </a:cubicBezTo>
                    </a:path>
                  </a:pathLst>
                </a:custGeom>
                <a:solidFill>
                  <a:schemeClr val="accent5">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5" name="Group 3">
                <a:extLst>
                  <a:ext uri="{FF2B5EF4-FFF2-40B4-BE49-F238E27FC236}">
                    <a16:creationId xmlns:a16="http://schemas.microsoft.com/office/drawing/2014/main" xmlns="" id="{79CD016A-DEB1-6E42-A483-63DEEB49CBBC}"/>
                  </a:ext>
                </a:extLst>
              </p:cNvPr>
              <p:cNvGrpSpPr>
                <a:grpSpLocks/>
              </p:cNvGrpSpPr>
              <p:nvPr/>
            </p:nvGrpSpPr>
            <p:grpSpPr bwMode="auto">
              <a:xfrm>
                <a:off x="9828487" y="4458727"/>
                <a:ext cx="2836024" cy="2767975"/>
                <a:chOff x="4958087" y="4848065"/>
                <a:chExt cx="2646105" cy="2582737"/>
              </a:xfrm>
            </p:grpSpPr>
            <p:sp>
              <p:nvSpPr>
                <p:cNvPr id="156" name="Freeform 40">
                  <a:extLst>
                    <a:ext uri="{FF2B5EF4-FFF2-40B4-BE49-F238E27FC236}">
                      <a16:creationId xmlns:a16="http://schemas.microsoft.com/office/drawing/2014/main" xmlns="" id="{A67379FA-228F-494F-A5B0-07624AD07330}"/>
                    </a:ext>
                  </a:extLst>
                </p:cNvPr>
                <p:cNvSpPr>
                  <a:spLocks noChangeArrowheads="1"/>
                </p:cNvSpPr>
                <p:nvPr/>
              </p:nvSpPr>
              <p:spPr bwMode="auto">
                <a:xfrm>
                  <a:off x="4958087" y="6355463"/>
                  <a:ext cx="395572" cy="380210"/>
                </a:xfrm>
                <a:custGeom>
                  <a:avLst/>
                  <a:gdLst>
                    <a:gd name="T0" fmla="*/ 205176 w 910"/>
                    <a:gd name="T1" fmla="*/ 0 h 875"/>
                    <a:gd name="T2" fmla="*/ 189527 w 910"/>
                    <a:gd name="T3" fmla="*/ 0 h 875"/>
                    <a:gd name="T4" fmla="*/ 189527 w 910"/>
                    <a:gd name="T5" fmla="*/ 0 h 875"/>
                    <a:gd name="T6" fmla="*/ 0 w 910"/>
                    <a:gd name="T7" fmla="*/ 190322 h 875"/>
                    <a:gd name="T8" fmla="*/ 0 w 910"/>
                    <a:gd name="T9" fmla="*/ 190322 h 875"/>
                    <a:gd name="T10" fmla="*/ 0 w 910"/>
                    <a:gd name="T11" fmla="*/ 190322 h 875"/>
                    <a:gd name="T12" fmla="*/ 189527 w 910"/>
                    <a:gd name="T13" fmla="*/ 379775 h 875"/>
                    <a:gd name="T14" fmla="*/ 205176 w 910"/>
                    <a:gd name="T15" fmla="*/ 379775 h 875"/>
                    <a:gd name="T16" fmla="*/ 205176 w 910"/>
                    <a:gd name="T17" fmla="*/ 379775 h 875"/>
                    <a:gd name="T18" fmla="*/ 395137 w 910"/>
                    <a:gd name="T19" fmla="*/ 190322 h 875"/>
                    <a:gd name="T20" fmla="*/ 395137 w 910"/>
                    <a:gd name="T21" fmla="*/ 190322 h 875"/>
                    <a:gd name="T22" fmla="*/ 395137 w 910"/>
                    <a:gd name="T23" fmla="*/ 190322 h 875"/>
                    <a:gd name="T24" fmla="*/ 205176 w 910"/>
                    <a:gd name="T25" fmla="*/ 0 h 8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0" h="875">
                      <a:moveTo>
                        <a:pt x="472" y="0"/>
                      </a:moveTo>
                      <a:lnTo>
                        <a:pt x="436" y="0"/>
                      </a:lnTo>
                      <a:cubicBezTo>
                        <a:pt x="196" y="0"/>
                        <a:pt x="0" y="196"/>
                        <a:pt x="0" y="438"/>
                      </a:cubicBezTo>
                      <a:cubicBezTo>
                        <a:pt x="0" y="679"/>
                        <a:pt x="196" y="874"/>
                        <a:pt x="436" y="874"/>
                      </a:cubicBezTo>
                      <a:lnTo>
                        <a:pt x="472" y="874"/>
                      </a:lnTo>
                      <a:cubicBezTo>
                        <a:pt x="714" y="874"/>
                        <a:pt x="909" y="679"/>
                        <a:pt x="909" y="438"/>
                      </a:cubicBezTo>
                      <a:cubicBezTo>
                        <a:pt x="909" y="196"/>
                        <a:pt x="714" y="0"/>
                        <a:pt x="472" y="0"/>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7" name="Freeform 41">
                  <a:extLst>
                    <a:ext uri="{FF2B5EF4-FFF2-40B4-BE49-F238E27FC236}">
                      <a16:creationId xmlns:a16="http://schemas.microsoft.com/office/drawing/2014/main" xmlns="" id="{2D2ABC3A-0F0A-5E44-B0C7-4670CDB1714E}"/>
                    </a:ext>
                  </a:extLst>
                </p:cNvPr>
                <p:cNvSpPr>
                  <a:spLocks noChangeArrowheads="1"/>
                </p:cNvSpPr>
                <p:nvPr/>
              </p:nvSpPr>
              <p:spPr bwMode="auto">
                <a:xfrm>
                  <a:off x="4958087" y="4848065"/>
                  <a:ext cx="2646105" cy="2267816"/>
                </a:xfrm>
                <a:custGeom>
                  <a:avLst/>
                  <a:gdLst>
                    <a:gd name="T0" fmla="*/ 2170694 w 6078"/>
                    <a:gd name="T1" fmla="*/ 380582 h 5208"/>
                    <a:gd name="T2" fmla="*/ 2360946 w 6078"/>
                    <a:gd name="T3" fmla="*/ 190726 h 5208"/>
                    <a:gd name="T4" fmla="*/ 2360946 w 6078"/>
                    <a:gd name="T5" fmla="*/ 190726 h 5208"/>
                    <a:gd name="T6" fmla="*/ 1378343 w 6078"/>
                    <a:gd name="T7" fmla="*/ 0 h 5208"/>
                    <a:gd name="T8" fmla="*/ 1188527 w 6078"/>
                    <a:gd name="T9" fmla="*/ 190726 h 5208"/>
                    <a:gd name="T10" fmla="*/ 1188527 w 6078"/>
                    <a:gd name="T11" fmla="*/ 190726 h 5208"/>
                    <a:gd name="T12" fmla="*/ 848077 w 6078"/>
                    <a:gd name="T13" fmla="*/ 380582 h 5208"/>
                    <a:gd name="T14" fmla="*/ 657390 w 6078"/>
                    <a:gd name="T15" fmla="*/ 570873 h 5208"/>
                    <a:gd name="T16" fmla="*/ 657390 w 6078"/>
                    <a:gd name="T17" fmla="*/ 570873 h 5208"/>
                    <a:gd name="T18" fmla="*/ 189816 w 6078"/>
                    <a:gd name="T19" fmla="*/ 746359 h 5208"/>
                    <a:gd name="T20" fmla="*/ 0 w 6078"/>
                    <a:gd name="T21" fmla="*/ 936650 h 5208"/>
                    <a:gd name="T22" fmla="*/ 0 w 6078"/>
                    <a:gd name="T23" fmla="*/ 936650 h 5208"/>
                    <a:gd name="T24" fmla="*/ 1077511 w 6078"/>
                    <a:gd name="T25" fmla="*/ 1126505 h 5208"/>
                    <a:gd name="T26" fmla="*/ 1267327 w 6078"/>
                    <a:gd name="T27" fmla="*/ 1316796 h 5208"/>
                    <a:gd name="T28" fmla="*/ 1267327 w 6078"/>
                    <a:gd name="T29" fmla="*/ 1316796 h 5208"/>
                    <a:gd name="T30" fmla="*/ 720953 w 6078"/>
                    <a:gd name="T31" fmla="*/ 1506652 h 5208"/>
                    <a:gd name="T32" fmla="*/ 530701 w 6078"/>
                    <a:gd name="T33" fmla="*/ 1697378 h 5208"/>
                    <a:gd name="T34" fmla="*/ 530701 w 6078"/>
                    <a:gd name="T35" fmla="*/ 1697378 h 5208"/>
                    <a:gd name="T36" fmla="*/ 1227709 w 6078"/>
                    <a:gd name="T37" fmla="*/ 1887234 h 5208"/>
                    <a:gd name="T38" fmla="*/ 1037893 w 6078"/>
                    <a:gd name="T39" fmla="*/ 2077090 h 5208"/>
                    <a:gd name="T40" fmla="*/ 1037893 w 6078"/>
                    <a:gd name="T41" fmla="*/ 2077090 h 5208"/>
                    <a:gd name="T42" fmla="*/ 1639558 w 6078"/>
                    <a:gd name="T43" fmla="*/ 2267381 h 5208"/>
                    <a:gd name="T44" fmla="*/ 1829809 w 6078"/>
                    <a:gd name="T45" fmla="*/ 2077090 h 5208"/>
                    <a:gd name="T46" fmla="*/ 1829809 w 6078"/>
                    <a:gd name="T47" fmla="*/ 2077090 h 5208"/>
                    <a:gd name="T48" fmla="*/ 2273439 w 6078"/>
                    <a:gd name="T49" fmla="*/ 1887234 h 5208"/>
                    <a:gd name="T50" fmla="*/ 2463690 w 6078"/>
                    <a:gd name="T51" fmla="*/ 1697378 h 5208"/>
                    <a:gd name="T52" fmla="*/ 2463690 w 6078"/>
                    <a:gd name="T53" fmla="*/ 1697378 h 5208"/>
                    <a:gd name="T54" fmla="*/ 1861590 w 6078"/>
                    <a:gd name="T55" fmla="*/ 1506652 h 5208"/>
                    <a:gd name="T56" fmla="*/ 2051842 w 6078"/>
                    <a:gd name="T57" fmla="*/ 1316796 h 5208"/>
                    <a:gd name="T58" fmla="*/ 2051842 w 6078"/>
                    <a:gd name="T59" fmla="*/ 1316796 h 5208"/>
                    <a:gd name="T60" fmla="*/ 1687447 w 6078"/>
                    <a:gd name="T61" fmla="*/ 1126505 h 5208"/>
                    <a:gd name="T62" fmla="*/ 1701378 w 6078"/>
                    <a:gd name="T63" fmla="*/ 1126070 h 5208"/>
                    <a:gd name="T64" fmla="*/ 1524623 w 6078"/>
                    <a:gd name="T65" fmla="*/ 936650 h 5208"/>
                    <a:gd name="T66" fmla="*/ 1524623 w 6078"/>
                    <a:gd name="T67" fmla="*/ 936650 h 5208"/>
                    <a:gd name="T68" fmla="*/ 2455854 w 6078"/>
                    <a:gd name="T69" fmla="*/ 760729 h 5208"/>
                    <a:gd name="T70" fmla="*/ 2645670 w 6078"/>
                    <a:gd name="T71" fmla="*/ 570873 h 5208"/>
                    <a:gd name="T72" fmla="*/ 2645670 w 6078"/>
                    <a:gd name="T73" fmla="*/ 570873 h 52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78" h="5208">
                      <a:moveTo>
                        <a:pt x="5641" y="874"/>
                      </a:moveTo>
                      <a:lnTo>
                        <a:pt x="4986" y="874"/>
                      </a:lnTo>
                      <a:cubicBezTo>
                        <a:pt x="5227" y="874"/>
                        <a:pt x="5423" y="679"/>
                        <a:pt x="5423" y="438"/>
                      </a:cubicBezTo>
                      <a:cubicBezTo>
                        <a:pt x="5423" y="197"/>
                        <a:pt x="5227" y="0"/>
                        <a:pt x="4986" y="0"/>
                      </a:cubicBezTo>
                      <a:lnTo>
                        <a:pt x="3166" y="0"/>
                      </a:lnTo>
                      <a:cubicBezTo>
                        <a:pt x="2924" y="0"/>
                        <a:pt x="2730" y="197"/>
                        <a:pt x="2730" y="438"/>
                      </a:cubicBezTo>
                      <a:cubicBezTo>
                        <a:pt x="2730" y="679"/>
                        <a:pt x="2924" y="874"/>
                        <a:pt x="3166" y="874"/>
                      </a:cubicBezTo>
                      <a:lnTo>
                        <a:pt x="1948" y="874"/>
                      </a:lnTo>
                      <a:cubicBezTo>
                        <a:pt x="1706" y="874"/>
                        <a:pt x="1510" y="1069"/>
                        <a:pt x="1510" y="1311"/>
                      </a:cubicBezTo>
                      <a:cubicBezTo>
                        <a:pt x="1510" y="1492"/>
                        <a:pt x="1620" y="1647"/>
                        <a:pt x="1777" y="1714"/>
                      </a:cubicBezTo>
                      <a:lnTo>
                        <a:pt x="436" y="1714"/>
                      </a:lnTo>
                      <a:cubicBezTo>
                        <a:pt x="196" y="1714"/>
                        <a:pt x="0" y="1909"/>
                        <a:pt x="0" y="2151"/>
                      </a:cubicBezTo>
                      <a:cubicBezTo>
                        <a:pt x="0" y="2392"/>
                        <a:pt x="196" y="2587"/>
                        <a:pt x="436" y="2587"/>
                      </a:cubicBezTo>
                      <a:lnTo>
                        <a:pt x="2475" y="2587"/>
                      </a:lnTo>
                      <a:cubicBezTo>
                        <a:pt x="2716" y="2587"/>
                        <a:pt x="2911" y="2782"/>
                        <a:pt x="2911" y="3024"/>
                      </a:cubicBezTo>
                      <a:cubicBezTo>
                        <a:pt x="2911" y="3265"/>
                        <a:pt x="2716" y="3460"/>
                        <a:pt x="2475" y="3460"/>
                      </a:cubicBezTo>
                      <a:lnTo>
                        <a:pt x="1656" y="3460"/>
                      </a:lnTo>
                      <a:cubicBezTo>
                        <a:pt x="1414" y="3460"/>
                        <a:pt x="1219" y="3656"/>
                        <a:pt x="1219" y="3898"/>
                      </a:cubicBezTo>
                      <a:cubicBezTo>
                        <a:pt x="1219" y="4139"/>
                        <a:pt x="1414" y="4334"/>
                        <a:pt x="1656" y="4334"/>
                      </a:cubicBezTo>
                      <a:lnTo>
                        <a:pt x="2820" y="4334"/>
                      </a:lnTo>
                      <a:cubicBezTo>
                        <a:pt x="2579" y="4334"/>
                        <a:pt x="2384" y="4529"/>
                        <a:pt x="2384" y="4770"/>
                      </a:cubicBezTo>
                      <a:cubicBezTo>
                        <a:pt x="2384" y="5012"/>
                        <a:pt x="2579" y="5207"/>
                        <a:pt x="2820" y="5207"/>
                      </a:cubicBezTo>
                      <a:lnTo>
                        <a:pt x="3766" y="5207"/>
                      </a:lnTo>
                      <a:cubicBezTo>
                        <a:pt x="4008" y="5207"/>
                        <a:pt x="4203" y="5012"/>
                        <a:pt x="4203" y="4770"/>
                      </a:cubicBezTo>
                      <a:cubicBezTo>
                        <a:pt x="4203" y="4529"/>
                        <a:pt x="4008" y="4334"/>
                        <a:pt x="3766" y="4334"/>
                      </a:cubicBezTo>
                      <a:lnTo>
                        <a:pt x="5222" y="4334"/>
                      </a:lnTo>
                      <a:cubicBezTo>
                        <a:pt x="5464" y="4334"/>
                        <a:pt x="5659" y="4139"/>
                        <a:pt x="5659" y="3898"/>
                      </a:cubicBezTo>
                      <a:cubicBezTo>
                        <a:pt x="5659" y="3656"/>
                        <a:pt x="5464" y="3460"/>
                        <a:pt x="5222" y="3460"/>
                      </a:cubicBezTo>
                      <a:lnTo>
                        <a:pt x="4276" y="3460"/>
                      </a:lnTo>
                      <a:cubicBezTo>
                        <a:pt x="4518" y="3460"/>
                        <a:pt x="4713" y="3265"/>
                        <a:pt x="4713" y="3024"/>
                      </a:cubicBezTo>
                      <a:cubicBezTo>
                        <a:pt x="4713" y="2782"/>
                        <a:pt x="4518" y="2587"/>
                        <a:pt x="4276" y="2587"/>
                      </a:cubicBezTo>
                      <a:lnTo>
                        <a:pt x="3876" y="2587"/>
                      </a:lnTo>
                      <a:cubicBezTo>
                        <a:pt x="3887" y="2587"/>
                        <a:pt x="3897" y="2586"/>
                        <a:pt x="3908" y="2586"/>
                      </a:cubicBezTo>
                      <a:cubicBezTo>
                        <a:pt x="3682" y="2569"/>
                        <a:pt x="3502" y="2381"/>
                        <a:pt x="3502" y="2151"/>
                      </a:cubicBezTo>
                      <a:cubicBezTo>
                        <a:pt x="3502" y="1969"/>
                        <a:pt x="3614" y="1813"/>
                        <a:pt x="3773" y="1747"/>
                      </a:cubicBezTo>
                      <a:lnTo>
                        <a:pt x="5641" y="1747"/>
                      </a:lnTo>
                      <a:cubicBezTo>
                        <a:pt x="5882" y="1747"/>
                        <a:pt x="6077" y="1552"/>
                        <a:pt x="6077" y="1311"/>
                      </a:cubicBezTo>
                      <a:cubicBezTo>
                        <a:pt x="6077" y="1069"/>
                        <a:pt x="5882" y="874"/>
                        <a:pt x="5641" y="874"/>
                      </a:cubicBezTo>
                    </a:path>
                  </a:pathLst>
                </a:custGeom>
                <a:solidFill>
                  <a:srgbClr val="049E4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8" name="Freeform 42">
                  <a:extLst>
                    <a:ext uri="{FF2B5EF4-FFF2-40B4-BE49-F238E27FC236}">
                      <a16:creationId xmlns:a16="http://schemas.microsoft.com/office/drawing/2014/main" xmlns="" id="{A0A7D606-C622-CE49-AB26-10917589F8C1}"/>
                    </a:ext>
                  </a:extLst>
                </p:cNvPr>
                <p:cNvSpPr>
                  <a:spLocks noChangeArrowheads="1"/>
                </p:cNvSpPr>
                <p:nvPr/>
              </p:nvSpPr>
              <p:spPr bwMode="auto">
                <a:xfrm>
                  <a:off x="5960458" y="486726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8" y="173"/>
                        <a:pt x="0" y="134"/>
                        <a:pt x="0" y="87"/>
                      </a:cubicBezTo>
                      <a:cubicBezTo>
                        <a:pt x="0" y="39"/>
                        <a:pt x="38"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9" name="Freeform 43">
                  <a:extLst>
                    <a:ext uri="{FF2B5EF4-FFF2-40B4-BE49-F238E27FC236}">
                      <a16:creationId xmlns:a16="http://schemas.microsoft.com/office/drawing/2014/main" xmlns="" id="{EBEC811D-2952-284E-9E07-45DC5C6E42EA}"/>
                    </a:ext>
                  </a:extLst>
                </p:cNvPr>
                <p:cNvSpPr>
                  <a:spLocks noChangeArrowheads="1"/>
                </p:cNvSpPr>
                <p:nvPr/>
              </p:nvSpPr>
              <p:spPr bwMode="auto">
                <a:xfrm>
                  <a:off x="7439049" y="5714099"/>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5"/>
                        <a:pt x="135" y="173"/>
                        <a:pt x="87" y="173"/>
                      </a:cubicBezTo>
                      <a:cubicBezTo>
                        <a:pt x="39" y="173"/>
                        <a:pt x="0" y="135"/>
                        <a:pt x="0" y="86"/>
                      </a:cubicBezTo>
                      <a:cubicBezTo>
                        <a:pt x="0" y="39"/>
                        <a:pt x="39" y="0"/>
                        <a:pt x="87" y="0"/>
                      </a:cubicBezTo>
                      <a:cubicBezTo>
                        <a:pt x="135" y="0"/>
                        <a:pt x="174" y="39"/>
                        <a:pt x="174"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0" name="Freeform 44">
                  <a:extLst>
                    <a:ext uri="{FF2B5EF4-FFF2-40B4-BE49-F238E27FC236}">
                      <a16:creationId xmlns:a16="http://schemas.microsoft.com/office/drawing/2014/main" xmlns="" id="{D48762A1-953F-8A4F-A6F0-6814FE2C1E67}"/>
                    </a:ext>
                  </a:extLst>
                </p:cNvPr>
                <p:cNvSpPr>
                  <a:spLocks noChangeArrowheads="1"/>
                </p:cNvSpPr>
                <p:nvPr/>
              </p:nvSpPr>
              <p:spPr bwMode="auto">
                <a:xfrm>
                  <a:off x="5672420" y="6954580"/>
                  <a:ext cx="74890" cy="74889"/>
                </a:xfrm>
                <a:custGeom>
                  <a:avLst/>
                  <a:gdLst>
                    <a:gd name="T0" fmla="*/ 74457 w 173"/>
                    <a:gd name="T1" fmla="*/ 37445 h 174"/>
                    <a:gd name="T2" fmla="*/ 74457 w 173"/>
                    <a:gd name="T3" fmla="*/ 37445 h 174"/>
                    <a:gd name="T4" fmla="*/ 37229 w 173"/>
                    <a:gd name="T5" fmla="*/ 74459 h 174"/>
                    <a:gd name="T6" fmla="*/ 37229 w 173"/>
                    <a:gd name="T7" fmla="*/ 74459 h 174"/>
                    <a:gd name="T8" fmla="*/ 0 w 173"/>
                    <a:gd name="T9" fmla="*/ 37445 h 174"/>
                    <a:gd name="T10" fmla="*/ 0 w 173"/>
                    <a:gd name="T11" fmla="*/ 37445 h 174"/>
                    <a:gd name="T12" fmla="*/ 37229 w 173"/>
                    <a:gd name="T13" fmla="*/ 0 h 174"/>
                    <a:gd name="T14" fmla="*/ 37229 w 173"/>
                    <a:gd name="T15" fmla="*/ 0 h 174"/>
                    <a:gd name="T16" fmla="*/ 74457 w 173"/>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7"/>
                      </a:moveTo>
                      <a:lnTo>
                        <a:pt x="172" y="87"/>
                      </a:lnTo>
                      <a:cubicBezTo>
                        <a:pt x="172" y="135"/>
                        <a:pt x="134" y="173"/>
                        <a:pt x="86" y="173"/>
                      </a:cubicBezTo>
                      <a:cubicBezTo>
                        <a:pt x="37" y="173"/>
                        <a:pt x="0" y="135"/>
                        <a:pt x="0" y="87"/>
                      </a:cubicBezTo>
                      <a:cubicBezTo>
                        <a:pt x="0" y="40"/>
                        <a:pt x="37" y="0"/>
                        <a:pt x="86" y="0"/>
                      </a:cubicBezTo>
                      <a:cubicBezTo>
                        <a:pt x="134" y="0"/>
                        <a:pt x="172" y="40"/>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1" name="Freeform 45">
                  <a:extLst>
                    <a:ext uri="{FF2B5EF4-FFF2-40B4-BE49-F238E27FC236}">
                      <a16:creationId xmlns:a16="http://schemas.microsoft.com/office/drawing/2014/main" xmlns="" id="{A6E1541A-0E3B-4541-A735-C179965CB214}"/>
                    </a:ext>
                  </a:extLst>
                </p:cNvPr>
                <p:cNvSpPr>
                  <a:spLocks noChangeArrowheads="1"/>
                </p:cNvSpPr>
                <p:nvPr/>
              </p:nvSpPr>
              <p:spPr bwMode="auto">
                <a:xfrm>
                  <a:off x="6813049" y="5491350"/>
                  <a:ext cx="74890" cy="74889"/>
                </a:xfrm>
                <a:custGeom>
                  <a:avLst/>
                  <a:gdLst>
                    <a:gd name="T0" fmla="*/ 74460 w 174"/>
                    <a:gd name="T1" fmla="*/ 37445 h 174"/>
                    <a:gd name="T2" fmla="*/ 74460 w 174"/>
                    <a:gd name="T3" fmla="*/ 37445 h 174"/>
                    <a:gd name="T4" fmla="*/ 37015 w 174"/>
                    <a:gd name="T5" fmla="*/ 74459 h 174"/>
                    <a:gd name="T6" fmla="*/ 37015 w 174"/>
                    <a:gd name="T7" fmla="*/ 74459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4" y="173"/>
                        <a:pt x="86" y="173"/>
                      </a:cubicBezTo>
                      <a:cubicBezTo>
                        <a:pt x="39" y="173"/>
                        <a:pt x="0" y="135"/>
                        <a:pt x="0" y="87"/>
                      </a:cubicBezTo>
                      <a:cubicBezTo>
                        <a:pt x="0" y="39"/>
                        <a:pt x="39" y="0"/>
                        <a:pt x="86" y="0"/>
                      </a:cubicBezTo>
                      <a:cubicBezTo>
                        <a:pt x="134"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2" name="Freeform 46">
                  <a:extLst>
                    <a:ext uri="{FF2B5EF4-FFF2-40B4-BE49-F238E27FC236}">
                      <a16:creationId xmlns:a16="http://schemas.microsoft.com/office/drawing/2014/main" xmlns="" id="{1D3FCBEA-FD88-B349-B5A4-E4F6C176CB27}"/>
                    </a:ext>
                  </a:extLst>
                </p:cNvPr>
                <p:cNvSpPr>
                  <a:spLocks noChangeArrowheads="1"/>
                </p:cNvSpPr>
                <p:nvPr/>
              </p:nvSpPr>
              <p:spPr bwMode="auto">
                <a:xfrm>
                  <a:off x="6849533" y="5074655"/>
                  <a:ext cx="74889" cy="76810"/>
                </a:xfrm>
                <a:custGeom>
                  <a:avLst/>
                  <a:gdLst>
                    <a:gd name="T0" fmla="*/ 74459 w 174"/>
                    <a:gd name="T1" fmla="*/ 38186 h 175"/>
                    <a:gd name="T2" fmla="*/ 74459 w 174"/>
                    <a:gd name="T3" fmla="*/ 38186 h 175"/>
                    <a:gd name="T4" fmla="*/ 37445 w 174"/>
                    <a:gd name="T5" fmla="*/ 76371 h 175"/>
                    <a:gd name="T6" fmla="*/ 37445 w 174"/>
                    <a:gd name="T7" fmla="*/ 76371 h 175"/>
                    <a:gd name="T8" fmla="*/ 0 w 174"/>
                    <a:gd name="T9" fmla="*/ 38186 h 175"/>
                    <a:gd name="T10" fmla="*/ 0 w 174"/>
                    <a:gd name="T11" fmla="*/ 38186 h 175"/>
                    <a:gd name="T12" fmla="*/ 37445 w 174"/>
                    <a:gd name="T13" fmla="*/ 0 h 175"/>
                    <a:gd name="T14" fmla="*/ 37445 w 174"/>
                    <a:gd name="T15" fmla="*/ 0 h 175"/>
                    <a:gd name="T16" fmla="*/ 74459 w 174"/>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5">
                      <a:moveTo>
                        <a:pt x="173" y="87"/>
                      </a:moveTo>
                      <a:lnTo>
                        <a:pt x="173" y="87"/>
                      </a:lnTo>
                      <a:cubicBezTo>
                        <a:pt x="173" y="136"/>
                        <a:pt x="135" y="174"/>
                        <a:pt x="87" y="174"/>
                      </a:cubicBezTo>
                      <a:cubicBezTo>
                        <a:pt x="39" y="174"/>
                        <a:pt x="0" y="136"/>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3" name="Freeform 47">
                  <a:extLst>
                    <a:ext uri="{FF2B5EF4-FFF2-40B4-BE49-F238E27FC236}">
                      <a16:creationId xmlns:a16="http://schemas.microsoft.com/office/drawing/2014/main" xmlns="" id="{C288CD8E-28D7-AD40-ACB5-33A503336DE5}"/>
                    </a:ext>
                  </a:extLst>
                </p:cNvPr>
                <p:cNvSpPr>
                  <a:spLocks noChangeArrowheads="1"/>
                </p:cNvSpPr>
                <p:nvPr/>
              </p:nvSpPr>
              <p:spPr bwMode="auto">
                <a:xfrm>
                  <a:off x="5259566" y="5639209"/>
                  <a:ext cx="74889" cy="74890"/>
                </a:xfrm>
                <a:custGeom>
                  <a:avLst/>
                  <a:gdLst>
                    <a:gd name="T0" fmla="*/ 74459 w 174"/>
                    <a:gd name="T1" fmla="*/ 37229 h 173"/>
                    <a:gd name="T2" fmla="*/ 74459 w 174"/>
                    <a:gd name="T3" fmla="*/ 37229 h 173"/>
                    <a:gd name="T4" fmla="*/ 37014 w 174"/>
                    <a:gd name="T5" fmla="*/ 74457 h 173"/>
                    <a:gd name="T6" fmla="*/ 37014 w 174"/>
                    <a:gd name="T7" fmla="*/ 74457 h 173"/>
                    <a:gd name="T8" fmla="*/ 0 w 174"/>
                    <a:gd name="T9" fmla="*/ 37229 h 173"/>
                    <a:gd name="T10" fmla="*/ 0 w 174"/>
                    <a:gd name="T11" fmla="*/ 37229 h 173"/>
                    <a:gd name="T12" fmla="*/ 37014 w 174"/>
                    <a:gd name="T13" fmla="*/ 0 h 173"/>
                    <a:gd name="T14" fmla="*/ 37014 w 174"/>
                    <a:gd name="T15" fmla="*/ 0 h 173"/>
                    <a:gd name="T16" fmla="*/ 74459 w 174"/>
                    <a:gd name="T17" fmla="*/ 37229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6"/>
                      </a:moveTo>
                      <a:lnTo>
                        <a:pt x="173" y="86"/>
                      </a:lnTo>
                      <a:cubicBezTo>
                        <a:pt x="173" y="133"/>
                        <a:pt x="134" y="172"/>
                        <a:pt x="86" y="172"/>
                      </a:cubicBezTo>
                      <a:cubicBezTo>
                        <a:pt x="38" y="172"/>
                        <a:pt x="0" y="133"/>
                        <a:pt x="0" y="86"/>
                      </a:cubicBezTo>
                      <a:cubicBezTo>
                        <a:pt x="0" y="38"/>
                        <a:pt x="38" y="0"/>
                        <a:pt x="86" y="0"/>
                      </a:cubicBezTo>
                      <a:cubicBezTo>
                        <a:pt x="134" y="0"/>
                        <a:pt x="173" y="38"/>
                        <a:pt x="173"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4" name="Freeform 48">
                  <a:extLst>
                    <a:ext uri="{FF2B5EF4-FFF2-40B4-BE49-F238E27FC236}">
                      <a16:creationId xmlns:a16="http://schemas.microsoft.com/office/drawing/2014/main" xmlns="" id="{24D56CF6-B730-F043-8951-6A29DC089306}"/>
                    </a:ext>
                  </a:extLst>
                </p:cNvPr>
                <p:cNvSpPr>
                  <a:spLocks noChangeArrowheads="1"/>
                </p:cNvSpPr>
                <p:nvPr/>
              </p:nvSpPr>
              <p:spPr bwMode="auto">
                <a:xfrm>
                  <a:off x="5996942" y="6188401"/>
                  <a:ext cx="74889" cy="74890"/>
                </a:xfrm>
                <a:custGeom>
                  <a:avLst/>
                  <a:gdLst>
                    <a:gd name="T0" fmla="*/ 74456 w 173"/>
                    <a:gd name="T1" fmla="*/ 37015 h 174"/>
                    <a:gd name="T2" fmla="*/ 74456 w 173"/>
                    <a:gd name="T3" fmla="*/ 37015 h 174"/>
                    <a:gd name="T4" fmla="*/ 37661 w 173"/>
                    <a:gd name="T5" fmla="*/ 74460 h 174"/>
                    <a:gd name="T6" fmla="*/ 37661 w 173"/>
                    <a:gd name="T7" fmla="*/ 74460 h 174"/>
                    <a:gd name="T8" fmla="*/ 0 w 173"/>
                    <a:gd name="T9" fmla="*/ 37015 h 174"/>
                    <a:gd name="T10" fmla="*/ 0 w 173"/>
                    <a:gd name="T11" fmla="*/ 37015 h 174"/>
                    <a:gd name="T12" fmla="*/ 37661 w 173"/>
                    <a:gd name="T13" fmla="*/ 0 h 174"/>
                    <a:gd name="T14" fmla="*/ 37661 w 173"/>
                    <a:gd name="T15" fmla="*/ 0 h 174"/>
                    <a:gd name="T16" fmla="*/ 74456 w 173"/>
                    <a:gd name="T17" fmla="*/ 3701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4">
                      <a:moveTo>
                        <a:pt x="172" y="86"/>
                      </a:moveTo>
                      <a:lnTo>
                        <a:pt x="172" y="86"/>
                      </a:lnTo>
                      <a:cubicBezTo>
                        <a:pt x="172" y="134"/>
                        <a:pt x="134" y="173"/>
                        <a:pt x="87" y="173"/>
                      </a:cubicBezTo>
                      <a:cubicBezTo>
                        <a:pt x="39" y="173"/>
                        <a:pt x="0" y="134"/>
                        <a:pt x="0" y="86"/>
                      </a:cubicBezTo>
                      <a:cubicBezTo>
                        <a:pt x="0" y="39"/>
                        <a:pt x="39" y="0"/>
                        <a:pt x="87" y="0"/>
                      </a:cubicBezTo>
                      <a:cubicBezTo>
                        <a:pt x="134" y="0"/>
                        <a:pt x="172" y="39"/>
                        <a:pt x="172" y="86"/>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5" name="Freeform 49">
                  <a:extLst>
                    <a:ext uri="{FF2B5EF4-FFF2-40B4-BE49-F238E27FC236}">
                      <a16:creationId xmlns:a16="http://schemas.microsoft.com/office/drawing/2014/main" xmlns="" id="{16CF86BD-E015-1E43-9B10-86CD7695BA67}"/>
                    </a:ext>
                  </a:extLst>
                </p:cNvPr>
                <p:cNvSpPr>
                  <a:spLocks noChangeArrowheads="1"/>
                </p:cNvSpPr>
                <p:nvPr/>
              </p:nvSpPr>
              <p:spPr bwMode="auto">
                <a:xfrm>
                  <a:off x="6530772" y="6247928"/>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3" y="174"/>
                        <a:pt x="86" y="174"/>
                      </a:cubicBezTo>
                      <a:cubicBezTo>
                        <a:pt x="39" y="174"/>
                        <a:pt x="0" y="135"/>
                        <a:pt x="0" y="87"/>
                      </a:cubicBezTo>
                      <a:cubicBezTo>
                        <a:pt x="0" y="39"/>
                        <a:pt x="39" y="0"/>
                        <a:pt x="86" y="0"/>
                      </a:cubicBezTo>
                      <a:cubicBezTo>
                        <a:pt x="133" y="0"/>
                        <a:pt x="172" y="39"/>
                        <a:pt x="172"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6" name="Freeform 50">
                  <a:extLst>
                    <a:ext uri="{FF2B5EF4-FFF2-40B4-BE49-F238E27FC236}">
                      <a16:creationId xmlns:a16="http://schemas.microsoft.com/office/drawing/2014/main" xmlns="" id="{330B034B-0D53-2641-9D68-86CE7D49A904}"/>
                    </a:ext>
                  </a:extLst>
                </p:cNvPr>
                <p:cNvSpPr>
                  <a:spLocks noChangeArrowheads="1"/>
                </p:cNvSpPr>
                <p:nvPr/>
              </p:nvSpPr>
              <p:spPr bwMode="auto">
                <a:xfrm>
                  <a:off x="6849533" y="6507162"/>
                  <a:ext cx="74889" cy="74890"/>
                </a:xfrm>
                <a:custGeom>
                  <a:avLst/>
                  <a:gdLst>
                    <a:gd name="T0" fmla="*/ 74459 w 174"/>
                    <a:gd name="T1" fmla="*/ 37661 h 173"/>
                    <a:gd name="T2" fmla="*/ 74459 w 174"/>
                    <a:gd name="T3" fmla="*/ 37661 h 173"/>
                    <a:gd name="T4" fmla="*/ 37445 w 174"/>
                    <a:gd name="T5" fmla="*/ 74457 h 173"/>
                    <a:gd name="T6" fmla="*/ 37445 w 174"/>
                    <a:gd name="T7" fmla="*/ 74457 h 173"/>
                    <a:gd name="T8" fmla="*/ 0 w 174"/>
                    <a:gd name="T9" fmla="*/ 37661 h 173"/>
                    <a:gd name="T10" fmla="*/ 0 w 174"/>
                    <a:gd name="T11" fmla="*/ 37661 h 173"/>
                    <a:gd name="T12" fmla="*/ 37445 w 174"/>
                    <a:gd name="T13" fmla="*/ 0 h 173"/>
                    <a:gd name="T14" fmla="*/ 37445 w 174"/>
                    <a:gd name="T15" fmla="*/ 0 h 173"/>
                    <a:gd name="T16" fmla="*/ 74459 w 174"/>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3">
                      <a:moveTo>
                        <a:pt x="173" y="87"/>
                      </a:moveTo>
                      <a:lnTo>
                        <a:pt x="173" y="87"/>
                      </a:lnTo>
                      <a:cubicBezTo>
                        <a:pt x="173" y="134"/>
                        <a:pt x="135" y="172"/>
                        <a:pt x="87" y="172"/>
                      </a:cubicBezTo>
                      <a:cubicBezTo>
                        <a:pt x="39" y="172"/>
                        <a:pt x="0" y="134"/>
                        <a:pt x="0" y="87"/>
                      </a:cubicBezTo>
                      <a:cubicBezTo>
                        <a:pt x="0" y="39"/>
                        <a:pt x="39" y="0"/>
                        <a:pt x="87" y="0"/>
                      </a:cubicBezTo>
                      <a:cubicBezTo>
                        <a:pt x="135" y="0"/>
                        <a:pt x="173" y="39"/>
                        <a:pt x="173" y="87"/>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7" name="Freeform 51">
                  <a:extLst>
                    <a:ext uri="{FF2B5EF4-FFF2-40B4-BE49-F238E27FC236}">
                      <a16:creationId xmlns:a16="http://schemas.microsoft.com/office/drawing/2014/main" xmlns="" id="{4AB6DBD8-6652-BD4A-90CE-4F191CC00DA9}"/>
                    </a:ext>
                  </a:extLst>
                </p:cNvPr>
                <p:cNvSpPr>
                  <a:spLocks noChangeArrowheads="1"/>
                </p:cNvSpPr>
                <p:nvPr/>
              </p:nvSpPr>
              <p:spPr bwMode="auto">
                <a:xfrm>
                  <a:off x="6567257" y="6941139"/>
                  <a:ext cx="74890" cy="74890"/>
                </a:xfrm>
                <a:custGeom>
                  <a:avLst/>
                  <a:gdLst>
                    <a:gd name="T0" fmla="*/ 74460 w 174"/>
                    <a:gd name="T1" fmla="*/ 37445 h 174"/>
                    <a:gd name="T2" fmla="*/ 74460 w 174"/>
                    <a:gd name="T3" fmla="*/ 37445 h 174"/>
                    <a:gd name="T4" fmla="*/ 37015 w 174"/>
                    <a:gd name="T5" fmla="*/ 74460 h 174"/>
                    <a:gd name="T6" fmla="*/ 37015 w 174"/>
                    <a:gd name="T7" fmla="*/ 74460 h 174"/>
                    <a:gd name="T8" fmla="*/ 0 w 174"/>
                    <a:gd name="T9" fmla="*/ 37445 h 174"/>
                    <a:gd name="T10" fmla="*/ 0 w 174"/>
                    <a:gd name="T11" fmla="*/ 37445 h 174"/>
                    <a:gd name="T12" fmla="*/ 37015 w 174"/>
                    <a:gd name="T13" fmla="*/ 0 h 174"/>
                    <a:gd name="T14" fmla="*/ 37015 w 174"/>
                    <a:gd name="T15" fmla="*/ 0 h 174"/>
                    <a:gd name="T16" fmla="*/ 74460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4"/>
                        <a:pt x="134" y="173"/>
                        <a:pt x="86" y="173"/>
                      </a:cubicBezTo>
                      <a:cubicBezTo>
                        <a:pt x="39" y="173"/>
                        <a:pt x="0" y="134"/>
                        <a:pt x="0" y="87"/>
                      </a:cubicBezTo>
                      <a:cubicBezTo>
                        <a:pt x="0" y="39"/>
                        <a:pt x="39" y="0"/>
                        <a:pt x="86" y="0"/>
                      </a:cubicBezTo>
                      <a:cubicBezTo>
                        <a:pt x="134" y="0"/>
                        <a:pt x="173" y="39"/>
                        <a:pt x="173" y="87"/>
                      </a:cubicBezTo>
                    </a:path>
                  </a:pathLst>
                </a:custGeom>
                <a:solidFill>
                  <a:srgbClr val="1B764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8" name="Freeform 52">
                  <a:extLst>
                    <a:ext uri="{FF2B5EF4-FFF2-40B4-BE49-F238E27FC236}">
                      <a16:creationId xmlns:a16="http://schemas.microsoft.com/office/drawing/2014/main" xmlns="" id="{3D2E3793-375D-EF48-9ADB-EFBD27CA835F}"/>
                    </a:ext>
                  </a:extLst>
                </p:cNvPr>
                <p:cNvSpPr>
                  <a:spLocks noChangeArrowheads="1"/>
                </p:cNvSpPr>
                <p:nvPr/>
              </p:nvSpPr>
              <p:spPr bwMode="auto">
                <a:xfrm>
                  <a:off x="6058390" y="5066974"/>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3"/>
                        <a:pt x="23" y="0"/>
                        <a:pt x="52"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69" name="Freeform 53">
                  <a:extLst>
                    <a:ext uri="{FF2B5EF4-FFF2-40B4-BE49-F238E27FC236}">
                      <a16:creationId xmlns:a16="http://schemas.microsoft.com/office/drawing/2014/main" xmlns="" id="{392DCC41-57DB-0C4E-B63A-2285C87290C4}"/>
                    </a:ext>
                  </a:extLst>
                </p:cNvPr>
                <p:cNvSpPr>
                  <a:spLocks noChangeArrowheads="1"/>
                </p:cNvSpPr>
                <p:nvPr/>
              </p:nvSpPr>
              <p:spPr bwMode="auto">
                <a:xfrm>
                  <a:off x="7369920" y="6789439"/>
                  <a:ext cx="46086" cy="46086"/>
                </a:xfrm>
                <a:custGeom>
                  <a:avLst/>
                  <a:gdLst>
                    <a:gd name="T0" fmla="*/ 45651 w 106"/>
                    <a:gd name="T1" fmla="*/ 23043 h 106"/>
                    <a:gd name="T2" fmla="*/ 45651 w 106"/>
                    <a:gd name="T3" fmla="*/ 23043 h 106"/>
                    <a:gd name="T4" fmla="*/ 23043 w 106"/>
                    <a:gd name="T5" fmla="*/ 45651 h 106"/>
                    <a:gd name="T6" fmla="*/ 23043 w 106"/>
                    <a:gd name="T7" fmla="*/ 45651 h 106"/>
                    <a:gd name="T8" fmla="*/ 0 w 106"/>
                    <a:gd name="T9" fmla="*/ 23043 h 106"/>
                    <a:gd name="T10" fmla="*/ 0 w 106"/>
                    <a:gd name="T11" fmla="*/ 23043 h 106"/>
                    <a:gd name="T12" fmla="*/ 23043 w 106"/>
                    <a:gd name="T13" fmla="*/ 0 h 106"/>
                    <a:gd name="T14" fmla="*/ 23043 w 106"/>
                    <a:gd name="T15" fmla="*/ 0 h 106"/>
                    <a:gd name="T16" fmla="*/ 45651 w 106"/>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3"/>
                      </a:moveTo>
                      <a:lnTo>
                        <a:pt x="105" y="53"/>
                      </a:lnTo>
                      <a:cubicBezTo>
                        <a:pt x="105" y="81"/>
                        <a:pt x="81" y="105"/>
                        <a:pt x="53" y="105"/>
                      </a:cubicBezTo>
                      <a:cubicBezTo>
                        <a:pt x="24" y="105"/>
                        <a:pt x="0" y="81"/>
                        <a:pt x="0" y="53"/>
                      </a:cubicBezTo>
                      <a:cubicBezTo>
                        <a:pt x="0" y="22"/>
                        <a:pt x="24" y="0"/>
                        <a:pt x="53" y="0"/>
                      </a:cubicBezTo>
                      <a:cubicBezTo>
                        <a:pt x="81" y="0"/>
                        <a:pt x="105" y="22"/>
                        <a:pt x="105" y="53"/>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0" name="Freeform 54">
                  <a:extLst>
                    <a:ext uri="{FF2B5EF4-FFF2-40B4-BE49-F238E27FC236}">
                      <a16:creationId xmlns:a16="http://schemas.microsoft.com/office/drawing/2014/main" xmlns="" id="{94CBF9D4-0590-4A45-8217-D228DB9521EF}"/>
                    </a:ext>
                  </a:extLst>
                </p:cNvPr>
                <p:cNvSpPr>
                  <a:spLocks noChangeArrowheads="1"/>
                </p:cNvSpPr>
                <p:nvPr/>
              </p:nvSpPr>
              <p:spPr bwMode="auto">
                <a:xfrm>
                  <a:off x="5499597" y="548366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2" y="104"/>
                        <a:pt x="52" y="104"/>
                      </a:cubicBezTo>
                      <a:cubicBezTo>
                        <a:pt x="23" y="104"/>
                        <a:pt x="0" y="80"/>
                        <a:pt x="0" y="52"/>
                      </a:cubicBezTo>
                      <a:cubicBezTo>
                        <a:pt x="0" y="23"/>
                        <a:pt x="23" y="0"/>
                        <a:pt x="52" y="0"/>
                      </a:cubicBezTo>
                      <a:cubicBezTo>
                        <a:pt x="82"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1" name="Freeform 55">
                  <a:extLst>
                    <a:ext uri="{FF2B5EF4-FFF2-40B4-BE49-F238E27FC236}">
                      <a16:creationId xmlns:a16="http://schemas.microsoft.com/office/drawing/2014/main" xmlns="" id="{A608A52E-2ABE-D748-8BDF-390BEBC6A279}"/>
                    </a:ext>
                  </a:extLst>
                </p:cNvPr>
                <p:cNvSpPr>
                  <a:spLocks noChangeArrowheads="1"/>
                </p:cNvSpPr>
                <p:nvPr/>
              </p:nvSpPr>
              <p:spPr bwMode="auto">
                <a:xfrm>
                  <a:off x="5184676" y="6242167"/>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0" y="104"/>
                        <a:pt x="52" y="104"/>
                      </a:cubicBezTo>
                      <a:cubicBezTo>
                        <a:pt x="23" y="104"/>
                        <a:pt x="0" y="81"/>
                        <a:pt x="0" y="52"/>
                      </a:cubicBezTo>
                      <a:cubicBezTo>
                        <a:pt x="0" y="23"/>
                        <a:pt x="23" y="0"/>
                        <a:pt x="52" y="0"/>
                      </a:cubicBezTo>
                      <a:cubicBezTo>
                        <a:pt x="80"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2" name="Freeform 56">
                  <a:extLst>
                    <a:ext uri="{FF2B5EF4-FFF2-40B4-BE49-F238E27FC236}">
                      <a16:creationId xmlns:a16="http://schemas.microsoft.com/office/drawing/2014/main" xmlns="" id="{EF56122F-9AA4-9246-8D33-77DCF4FEFD77}"/>
                    </a:ext>
                  </a:extLst>
                </p:cNvPr>
                <p:cNvSpPr>
                  <a:spLocks noChangeArrowheads="1"/>
                </p:cNvSpPr>
                <p:nvPr/>
              </p:nvSpPr>
              <p:spPr bwMode="auto">
                <a:xfrm>
                  <a:off x="5883647" y="609046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3" y="104"/>
                        <a:pt x="0" y="80"/>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3" name="Freeform 57">
                  <a:extLst>
                    <a:ext uri="{FF2B5EF4-FFF2-40B4-BE49-F238E27FC236}">
                      <a16:creationId xmlns:a16="http://schemas.microsoft.com/office/drawing/2014/main" xmlns="" id="{661B3E24-110A-954A-ADD4-DB8354ADFDBB}"/>
                    </a:ext>
                  </a:extLst>
                </p:cNvPr>
                <p:cNvSpPr>
                  <a:spLocks noChangeArrowheads="1"/>
                </p:cNvSpPr>
                <p:nvPr/>
              </p:nvSpPr>
              <p:spPr bwMode="auto">
                <a:xfrm>
                  <a:off x="5687781" y="6484118"/>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2" y="104"/>
                        <a:pt x="53" y="104"/>
                      </a:cubicBezTo>
                      <a:cubicBezTo>
                        <a:pt x="24" y="104"/>
                        <a:pt x="0" y="81"/>
                        <a:pt x="0" y="52"/>
                      </a:cubicBezTo>
                      <a:cubicBezTo>
                        <a:pt x="0" y="24"/>
                        <a:pt x="24" y="0"/>
                        <a:pt x="53" y="0"/>
                      </a:cubicBezTo>
                      <a:cubicBezTo>
                        <a:pt x="82"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4" name="Freeform 58">
                  <a:extLst>
                    <a:ext uri="{FF2B5EF4-FFF2-40B4-BE49-F238E27FC236}">
                      <a16:creationId xmlns:a16="http://schemas.microsoft.com/office/drawing/2014/main" xmlns="" id="{244F4F8C-313C-5244-B662-F29774FDDB70}"/>
                    </a:ext>
                  </a:extLst>
                </p:cNvPr>
                <p:cNvSpPr>
                  <a:spLocks noChangeArrowheads="1"/>
                </p:cNvSpPr>
                <p:nvPr/>
              </p:nvSpPr>
              <p:spPr bwMode="auto">
                <a:xfrm>
                  <a:off x="7079963" y="5328128"/>
                  <a:ext cx="46086" cy="46086"/>
                </a:xfrm>
                <a:custGeom>
                  <a:avLst/>
                  <a:gdLst>
                    <a:gd name="T0" fmla="*/ 45651 w 106"/>
                    <a:gd name="T1" fmla="*/ 22608 h 106"/>
                    <a:gd name="T2" fmla="*/ 45651 w 106"/>
                    <a:gd name="T3" fmla="*/ 22608 h 106"/>
                    <a:gd name="T4" fmla="*/ 23043 w 106"/>
                    <a:gd name="T5" fmla="*/ 45651 h 106"/>
                    <a:gd name="T6" fmla="*/ 23043 w 106"/>
                    <a:gd name="T7" fmla="*/ 45651 h 106"/>
                    <a:gd name="T8" fmla="*/ 0 w 106"/>
                    <a:gd name="T9" fmla="*/ 22608 h 106"/>
                    <a:gd name="T10" fmla="*/ 0 w 106"/>
                    <a:gd name="T11" fmla="*/ 22608 h 106"/>
                    <a:gd name="T12" fmla="*/ 23043 w 106"/>
                    <a:gd name="T13" fmla="*/ 0 h 106"/>
                    <a:gd name="T14" fmla="*/ 23043 w 106"/>
                    <a:gd name="T15" fmla="*/ 0 h 106"/>
                    <a:gd name="T16" fmla="*/ 45651 w 106"/>
                    <a:gd name="T17" fmla="*/ 2260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6">
                      <a:moveTo>
                        <a:pt x="105" y="52"/>
                      </a:moveTo>
                      <a:lnTo>
                        <a:pt x="105" y="52"/>
                      </a:lnTo>
                      <a:cubicBezTo>
                        <a:pt x="105" y="82"/>
                        <a:pt x="81" y="105"/>
                        <a:pt x="53" y="105"/>
                      </a:cubicBezTo>
                      <a:cubicBezTo>
                        <a:pt x="23" y="105"/>
                        <a:pt x="0" y="82"/>
                        <a:pt x="0" y="52"/>
                      </a:cubicBezTo>
                      <a:cubicBezTo>
                        <a:pt x="0" y="24"/>
                        <a:pt x="23" y="0"/>
                        <a:pt x="53" y="0"/>
                      </a:cubicBezTo>
                      <a:cubicBezTo>
                        <a:pt x="81" y="0"/>
                        <a:pt x="105" y="24"/>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5" name="Freeform 59">
                  <a:extLst>
                    <a:ext uri="{FF2B5EF4-FFF2-40B4-BE49-F238E27FC236}">
                      <a16:creationId xmlns:a16="http://schemas.microsoft.com/office/drawing/2014/main" xmlns="" id="{4EFA15F9-C8C9-1647-AACB-9495F20178A0}"/>
                    </a:ext>
                  </a:extLst>
                </p:cNvPr>
                <p:cNvSpPr>
                  <a:spLocks noChangeArrowheads="1"/>
                </p:cNvSpPr>
                <p:nvPr/>
              </p:nvSpPr>
              <p:spPr bwMode="auto">
                <a:xfrm>
                  <a:off x="6079512" y="5506712"/>
                  <a:ext cx="46086" cy="46086"/>
                </a:xfrm>
                <a:custGeom>
                  <a:avLst/>
                  <a:gdLst>
                    <a:gd name="T0" fmla="*/ 45651 w 106"/>
                    <a:gd name="T1" fmla="*/ 22824 h 105"/>
                    <a:gd name="T2" fmla="*/ 45651 w 106"/>
                    <a:gd name="T3" fmla="*/ 22824 h 105"/>
                    <a:gd name="T4" fmla="*/ 23043 w 106"/>
                    <a:gd name="T5" fmla="*/ 45647 h 105"/>
                    <a:gd name="T6" fmla="*/ 23043 w 106"/>
                    <a:gd name="T7" fmla="*/ 45647 h 105"/>
                    <a:gd name="T8" fmla="*/ 0 w 106"/>
                    <a:gd name="T9" fmla="*/ 22824 h 105"/>
                    <a:gd name="T10" fmla="*/ 0 w 106"/>
                    <a:gd name="T11" fmla="*/ 22824 h 105"/>
                    <a:gd name="T12" fmla="*/ 23043 w 106"/>
                    <a:gd name="T13" fmla="*/ 0 h 105"/>
                    <a:gd name="T14" fmla="*/ 23043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3" y="104"/>
                      </a:cubicBezTo>
                      <a:cubicBezTo>
                        <a:pt x="24" y="104"/>
                        <a:pt x="0" y="80"/>
                        <a:pt x="0" y="52"/>
                      </a:cubicBezTo>
                      <a:cubicBezTo>
                        <a:pt x="0" y="23"/>
                        <a:pt x="24" y="0"/>
                        <a:pt x="53" y="0"/>
                      </a:cubicBezTo>
                      <a:cubicBezTo>
                        <a:pt x="81"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6" name="Freeform 60">
                  <a:extLst>
                    <a:ext uri="{FF2B5EF4-FFF2-40B4-BE49-F238E27FC236}">
                      <a16:creationId xmlns:a16="http://schemas.microsoft.com/office/drawing/2014/main" xmlns="" id="{B63D5007-D9C9-E447-A442-E8404FBA6D47}"/>
                    </a:ext>
                  </a:extLst>
                </p:cNvPr>
                <p:cNvSpPr>
                  <a:spLocks noChangeArrowheads="1"/>
                </p:cNvSpPr>
                <p:nvPr/>
              </p:nvSpPr>
              <p:spPr bwMode="auto">
                <a:xfrm>
                  <a:off x="6665189" y="6090468"/>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0" y="104"/>
                        <a:pt x="52" y="104"/>
                      </a:cubicBezTo>
                      <a:cubicBezTo>
                        <a:pt x="23" y="104"/>
                        <a:pt x="0" y="80"/>
                        <a:pt x="0" y="52"/>
                      </a:cubicBezTo>
                      <a:cubicBezTo>
                        <a:pt x="0" y="24"/>
                        <a:pt x="23" y="0"/>
                        <a:pt x="52" y="0"/>
                      </a:cubicBezTo>
                      <a:cubicBezTo>
                        <a:pt x="80" y="0"/>
                        <a:pt x="104" y="24"/>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7" name="Freeform 61">
                  <a:extLst>
                    <a:ext uri="{FF2B5EF4-FFF2-40B4-BE49-F238E27FC236}">
                      <a16:creationId xmlns:a16="http://schemas.microsoft.com/office/drawing/2014/main" xmlns="" id="{4B5F6B8E-129C-1244-9AAA-00BE2F3B9689}"/>
                    </a:ext>
                  </a:extLst>
                </p:cNvPr>
                <p:cNvSpPr>
                  <a:spLocks noChangeArrowheads="1"/>
                </p:cNvSpPr>
                <p:nvPr/>
              </p:nvSpPr>
              <p:spPr bwMode="auto">
                <a:xfrm>
                  <a:off x="6903300" y="6992985"/>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2"/>
                        <a:pt x="81" y="104"/>
                        <a:pt x="52" y="104"/>
                      </a:cubicBezTo>
                      <a:cubicBezTo>
                        <a:pt x="23" y="104"/>
                        <a:pt x="0" y="82"/>
                        <a:pt x="0" y="52"/>
                      </a:cubicBezTo>
                      <a:cubicBezTo>
                        <a:pt x="0" y="23"/>
                        <a:pt x="23" y="0"/>
                        <a:pt x="52" y="0"/>
                      </a:cubicBezTo>
                      <a:cubicBezTo>
                        <a:pt x="81" y="0"/>
                        <a:pt x="104" y="23"/>
                        <a:pt x="104"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8" name="Freeform 62">
                  <a:extLst>
                    <a:ext uri="{FF2B5EF4-FFF2-40B4-BE49-F238E27FC236}">
                      <a16:creationId xmlns:a16="http://schemas.microsoft.com/office/drawing/2014/main" xmlns="" id="{6DF8B9F5-4304-E54F-95D1-A909F0CD36A8}"/>
                    </a:ext>
                  </a:extLst>
                </p:cNvPr>
                <p:cNvSpPr>
                  <a:spLocks noChangeArrowheads="1"/>
                </p:cNvSpPr>
                <p:nvPr/>
              </p:nvSpPr>
              <p:spPr bwMode="auto">
                <a:xfrm>
                  <a:off x="5603290" y="681248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2" y="104"/>
                        <a:pt x="52" y="104"/>
                      </a:cubicBezTo>
                      <a:cubicBezTo>
                        <a:pt x="24" y="104"/>
                        <a:pt x="0" y="80"/>
                        <a:pt x="0" y="52"/>
                      </a:cubicBezTo>
                      <a:cubicBezTo>
                        <a:pt x="0" y="23"/>
                        <a:pt x="24" y="0"/>
                        <a:pt x="52" y="0"/>
                      </a:cubicBezTo>
                      <a:cubicBezTo>
                        <a:pt x="82" y="0"/>
                        <a:pt x="105" y="23"/>
                        <a:pt x="105" y="52"/>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79" name="Freeform 63">
                  <a:extLst>
                    <a:ext uri="{FF2B5EF4-FFF2-40B4-BE49-F238E27FC236}">
                      <a16:creationId xmlns:a16="http://schemas.microsoft.com/office/drawing/2014/main" xmlns="" id="{0C93E85F-9916-4A45-8624-D12BAD6F54AF}"/>
                    </a:ext>
                  </a:extLst>
                </p:cNvPr>
                <p:cNvSpPr>
                  <a:spLocks noChangeArrowheads="1"/>
                </p:cNvSpPr>
                <p:nvPr/>
              </p:nvSpPr>
              <p:spPr bwMode="auto">
                <a:xfrm>
                  <a:off x="5380541" y="5105379"/>
                  <a:ext cx="539591" cy="261154"/>
                </a:xfrm>
                <a:custGeom>
                  <a:avLst/>
                  <a:gdLst>
                    <a:gd name="T0" fmla="*/ 408292 w 1237"/>
                    <a:gd name="T1" fmla="*/ 260719 h 600"/>
                    <a:gd name="T2" fmla="*/ 131299 w 1237"/>
                    <a:gd name="T3" fmla="*/ 260719 h 600"/>
                    <a:gd name="T4" fmla="*/ 131299 w 1237"/>
                    <a:gd name="T5" fmla="*/ 260719 h 600"/>
                    <a:gd name="T6" fmla="*/ 0 w 1237"/>
                    <a:gd name="T7" fmla="*/ 129706 h 600"/>
                    <a:gd name="T8" fmla="*/ 0 w 1237"/>
                    <a:gd name="T9" fmla="*/ 129706 h 600"/>
                    <a:gd name="T10" fmla="*/ 0 w 1237"/>
                    <a:gd name="T11" fmla="*/ 129706 h 600"/>
                    <a:gd name="T12" fmla="*/ 131299 w 1237"/>
                    <a:gd name="T13" fmla="*/ 0 h 600"/>
                    <a:gd name="T14" fmla="*/ 408292 w 1237"/>
                    <a:gd name="T15" fmla="*/ 0 h 600"/>
                    <a:gd name="T16" fmla="*/ 408292 w 1237"/>
                    <a:gd name="T17" fmla="*/ 0 h 600"/>
                    <a:gd name="T18" fmla="*/ 539155 w 1237"/>
                    <a:gd name="T19" fmla="*/ 129706 h 600"/>
                    <a:gd name="T20" fmla="*/ 539155 w 1237"/>
                    <a:gd name="T21" fmla="*/ 129706 h 600"/>
                    <a:gd name="T22" fmla="*/ 539155 w 1237"/>
                    <a:gd name="T23" fmla="*/ 129706 h 600"/>
                    <a:gd name="T24" fmla="*/ 408292 w 1237"/>
                    <a:gd name="T25" fmla="*/ 260719 h 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37" h="600">
                      <a:moveTo>
                        <a:pt x="936" y="599"/>
                      </a:moveTo>
                      <a:lnTo>
                        <a:pt x="301" y="599"/>
                      </a:lnTo>
                      <a:cubicBezTo>
                        <a:pt x="135" y="599"/>
                        <a:pt x="0" y="464"/>
                        <a:pt x="0" y="298"/>
                      </a:cubicBezTo>
                      <a:cubicBezTo>
                        <a:pt x="0" y="133"/>
                        <a:pt x="135" y="0"/>
                        <a:pt x="301" y="0"/>
                      </a:cubicBezTo>
                      <a:lnTo>
                        <a:pt x="936" y="0"/>
                      </a:lnTo>
                      <a:cubicBezTo>
                        <a:pt x="1101" y="0"/>
                        <a:pt x="1236" y="133"/>
                        <a:pt x="1236" y="298"/>
                      </a:cubicBezTo>
                      <a:cubicBezTo>
                        <a:pt x="1236" y="464"/>
                        <a:pt x="1101" y="599"/>
                        <a:pt x="936"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0" name="Freeform 64">
                  <a:extLst>
                    <a:ext uri="{FF2B5EF4-FFF2-40B4-BE49-F238E27FC236}">
                      <a16:creationId xmlns:a16="http://schemas.microsoft.com/office/drawing/2014/main" xmlns="" id="{B63535C5-C585-AD42-9E9A-13B9E0C7CD6F}"/>
                    </a:ext>
                  </a:extLst>
                </p:cNvPr>
                <p:cNvSpPr>
                  <a:spLocks noChangeArrowheads="1"/>
                </p:cNvSpPr>
                <p:nvPr/>
              </p:nvSpPr>
              <p:spPr bwMode="auto">
                <a:xfrm>
                  <a:off x="6323385" y="6908494"/>
                  <a:ext cx="914039" cy="522308"/>
                </a:xfrm>
                <a:custGeom>
                  <a:avLst/>
                  <a:gdLst>
                    <a:gd name="T0" fmla="*/ 783524 w 2101"/>
                    <a:gd name="T1" fmla="*/ 260719 h 1200"/>
                    <a:gd name="T2" fmla="*/ 406771 w 2101"/>
                    <a:gd name="T3" fmla="*/ 260719 h 1200"/>
                    <a:gd name="T4" fmla="*/ 406771 w 2101"/>
                    <a:gd name="T5" fmla="*/ 260719 h 1200"/>
                    <a:gd name="T6" fmla="*/ 537286 w 2101"/>
                    <a:gd name="T7" fmla="*/ 130142 h 1200"/>
                    <a:gd name="T8" fmla="*/ 537286 w 2101"/>
                    <a:gd name="T9" fmla="*/ 130142 h 1200"/>
                    <a:gd name="T10" fmla="*/ 406771 w 2101"/>
                    <a:gd name="T11" fmla="*/ 0 h 1200"/>
                    <a:gd name="T12" fmla="*/ 130515 w 2101"/>
                    <a:gd name="T13" fmla="*/ 0 h 1200"/>
                    <a:gd name="T14" fmla="*/ 130515 w 2101"/>
                    <a:gd name="T15" fmla="*/ 0 h 1200"/>
                    <a:gd name="T16" fmla="*/ 0 w 2101"/>
                    <a:gd name="T17" fmla="*/ 130142 h 1200"/>
                    <a:gd name="T18" fmla="*/ 0 w 2101"/>
                    <a:gd name="T19" fmla="*/ 130142 h 1200"/>
                    <a:gd name="T20" fmla="*/ 130515 w 2101"/>
                    <a:gd name="T21" fmla="*/ 260719 h 1200"/>
                    <a:gd name="T22" fmla="*/ 226226 w 2101"/>
                    <a:gd name="T23" fmla="*/ 260719 h 1200"/>
                    <a:gd name="T24" fmla="*/ 226226 w 2101"/>
                    <a:gd name="T25" fmla="*/ 260719 h 1200"/>
                    <a:gd name="T26" fmla="*/ 95711 w 2101"/>
                    <a:gd name="T27" fmla="*/ 391296 h 1200"/>
                    <a:gd name="T28" fmla="*/ 95711 w 2101"/>
                    <a:gd name="T29" fmla="*/ 391296 h 1200"/>
                    <a:gd name="T30" fmla="*/ 226226 w 2101"/>
                    <a:gd name="T31" fmla="*/ 521873 h 1200"/>
                    <a:gd name="T32" fmla="*/ 783524 w 2101"/>
                    <a:gd name="T33" fmla="*/ 521873 h 1200"/>
                    <a:gd name="T34" fmla="*/ 783524 w 2101"/>
                    <a:gd name="T35" fmla="*/ 521873 h 1200"/>
                    <a:gd name="T36" fmla="*/ 913604 w 2101"/>
                    <a:gd name="T37" fmla="*/ 391296 h 1200"/>
                    <a:gd name="T38" fmla="*/ 913604 w 2101"/>
                    <a:gd name="T39" fmla="*/ 391296 h 1200"/>
                    <a:gd name="T40" fmla="*/ 783524 w 2101"/>
                    <a:gd name="T41" fmla="*/ 260719 h 1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01" h="1200">
                      <a:moveTo>
                        <a:pt x="1801" y="599"/>
                      </a:moveTo>
                      <a:lnTo>
                        <a:pt x="935" y="599"/>
                      </a:lnTo>
                      <a:cubicBezTo>
                        <a:pt x="1101" y="599"/>
                        <a:pt x="1235" y="465"/>
                        <a:pt x="1235" y="299"/>
                      </a:cubicBezTo>
                      <a:cubicBezTo>
                        <a:pt x="1235" y="134"/>
                        <a:pt x="1101" y="0"/>
                        <a:pt x="935" y="0"/>
                      </a:cubicBezTo>
                      <a:lnTo>
                        <a:pt x="300" y="0"/>
                      </a:lnTo>
                      <a:cubicBezTo>
                        <a:pt x="134" y="0"/>
                        <a:pt x="0" y="134"/>
                        <a:pt x="0" y="299"/>
                      </a:cubicBezTo>
                      <a:cubicBezTo>
                        <a:pt x="0" y="465"/>
                        <a:pt x="134" y="599"/>
                        <a:pt x="300" y="599"/>
                      </a:cubicBezTo>
                      <a:lnTo>
                        <a:pt x="520" y="599"/>
                      </a:lnTo>
                      <a:cubicBezTo>
                        <a:pt x="354" y="599"/>
                        <a:pt x="220" y="733"/>
                        <a:pt x="220" y="899"/>
                      </a:cubicBezTo>
                      <a:cubicBezTo>
                        <a:pt x="220" y="1065"/>
                        <a:pt x="354" y="1199"/>
                        <a:pt x="520" y="1199"/>
                      </a:cubicBezTo>
                      <a:lnTo>
                        <a:pt x="1801" y="1199"/>
                      </a:lnTo>
                      <a:cubicBezTo>
                        <a:pt x="1967" y="1199"/>
                        <a:pt x="2100" y="1065"/>
                        <a:pt x="2100" y="899"/>
                      </a:cubicBezTo>
                      <a:cubicBezTo>
                        <a:pt x="2100" y="733"/>
                        <a:pt x="1967" y="599"/>
                        <a:pt x="1801" y="599"/>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81" name="Freeform 65">
                  <a:extLst>
                    <a:ext uri="{FF2B5EF4-FFF2-40B4-BE49-F238E27FC236}">
                      <a16:creationId xmlns:a16="http://schemas.microsoft.com/office/drawing/2014/main" xmlns="" id="{85CA3760-5089-044B-9818-B4494A4CBE65}"/>
                    </a:ext>
                  </a:extLst>
                </p:cNvPr>
                <p:cNvSpPr>
                  <a:spLocks noChangeArrowheads="1"/>
                </p:cNvSpPr>
                <p:nvPr/>
              </p:nvSpPr>
              <p:spPr bwMode="auto">
                <a:xfrm>
                  <a:off x="6503888" y="5790909"/>
                  <a:ext cx="537670" cy="261154"/>
                </a:xfrm>
                <a:custGeom>
                  <a:avLst/>
                  <a:gdLst>
                    <a:gd name="T0" fmla="*/ 406733 w 1236"/>
                    <a:gd name="T1" fmla="*/ 260719 h 601"/>
                    <a:gd name="T2" fmla="*/ 130067 w 1236"/>
                    <a:gd name="T3" fmla="*/ 260719 h 601"/>
                    <a:gd name="T4" fmla="*/ 130067 w 1236"/>
                    <a:gd name="T5" fmla="*/ 260719 h 601"/>
                    <a:gd name="T6" fmla="*/ 0 w 1236"/>
                    <a:gd name="T7" fmla="*/ 130794 h 601"/>
                    <a:gd name="T8" fmla="*/ 0 w 1236"/>
                    <a:gd name="T9" fmla="*/ 130794 h 601"/>
                    <a:gd name="T10" fmla="*/ 130067 w 1236"/>
                    <a:gd name="T11" fmla="*/ 0 h 601"/>
                    <a:gd name="T12" fmla="*/ 406733 w 1236"/>
                    <a:gd name="T13" fmla="*/ 0 h 601"/>
                    <a:gd name="T14" fmla="*/ 406733 w 1236"/>
                    <a:gd name="T15" fmla="*/ 0 h 601"/>
                    <a:gd name="T16" fmla="*/ 537235 w 1236"/>
                    <a:gd name="T17" fmla="*/ 130794 h 601"/>
                    <a:gd name="T18" fmla="*/ 537235 w 1236"/>
                    <a:gd name="T19" fmla="*/ 130794 h 601"/>
                    <a:gd name="T20" fmla="*/ 406733 w 1236"/>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6" h="601">
                      <a:moveTo>
                        <a:pt x="935" y="600"/>
                      </a:moveTo>
                      <a:lnTo>
                        <a:pt x="299" y="600"/>
                      </a:lnTo>
                      <a:cubicBezTo>
                        <a:pt x="135" y="600"/>
                        <a:pt x="0" y="465"/>
                        <a:pt x="0" y="301"/>
                      </a:cubicBezTo>
                      <a:cubicBezTo>
                        <a:pt x="0" y="135"/>
                        <a:pt x="135" y="0"/>
                        <a:pt x="299" y="0"/>
                      </a:cubicBezTo>
                      <a:lnTo>
                        <a:pt x="935" y="0"/>
                      </a:lnTo>
                      <a:cubicBezTo>
                        <a:pt x="1101" y="0"/>
                        <a:pt x="1235" y="135"/>
                        <a:pt x="1235" y="301"/>
                      </a:cubicBezTo>
                      <a:cubicBezTo>
                        <a:pt x="1235" y="465"/>
                        <a:pt x="1101" y="600"/>
                        <a:pt x="935" y="600"/>
                      </a:cubicBezTo>
                    </a:path>
                  </a:pathLst>
                </a:custGeom>
                <a:solidFill>
                  <a:schemeClr val="accent3">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nvGrpSpPr>
              <p:cNvPr id="136" name="Group 6">
                <a:extLst>
                  <a:ext uri="{FF2B5EF4-FFF2-40B4-BE49-F238E27FC236}">
                    <a16:creationId xmlns:a16="http://schemas.microsoft.com/office/drawing/2014/main" xmlns="" id="{C2E2383C-1C93-2343-B76B-C323AB7B865F}"/>
                  </a:ext>
                </a:extLst>
              </p:cNvPr>
              <p:cNvGrpSpPr>
                <a:grpSpLocks/>
              </p:cNvGrpSpPr>
              <p:nvPr/>
            </p:nvGrpSpPr>
            <p:grpSpPr bwMode="auto">
              <a:xfrm rot="10800000">
                <a:off x="9619297" y="-518940"/>
                <a:ext cx="2960218" cy="2568925"/>
                <a:chOff x="7790456" y="-543997"/>
                <a:chExt cx="2761319" cy="2396472"/>
              </a:xfrm>
            </p:grpSpPr>
            <p:sp>
              <p:nvSpPr>
                <p:cNvPr id="137" name="Freeform 166">
                  <a:extLst>
                    <a:ext uri="{FF2B5EF4-FFF2-40B4-BE49-F238E27FC236}">
                      <a16:creationId xmlns:a16="http://schemas.microsoft.com/office/drawing/2014/main" xmlns="" id="{D8D8A808-F4FC-D045-82E9-5A07B043A2DA}"/>
                    </a:ext>
                  </a:extLst>
                </p:cNvPr>
                <p:cNvSpPr>
                  <a:spLocks noChangeArrowheads="1"/>
                </p:cNvSpPr>
                <p:nvPr/>
              </p:nvSpPr>
              <p:spPr bwMode="auto">
                <a:xfrm>
                  <a:off x="7888388" y="-543997"/>
                  <a:ext cx="2603859" cy="2396472"/>
                </a:xfrm>
                <a:custGeom>
                  <a:avLst/>
                  <a:gdLst>
                    <a:gd name="T0" fmla="*/ 2100336 w 5978"/>
                    <a:gd name="T1" fmla="*/ 1767082 h 5502"/>
                    <a:gd name="T2" fmla="*/ 1950499 w 5978"/>
                    <a:gd name="T3" fmla="*/ 1641640 h 5502"/>
                    <a:gd name="T4" fmla="*/ 2100336 w 5978"/>
                    <a:gd name="T5" fmla="*/ 1517069 h 5502"/>
                    <a:gd name="T6" fmla="*/ 2302006 w 5978"/>
                    <a:gd name="T7" fmla="*/ 1517069 h 5502"/>
                    <a:gd name="T8" fmla="*/ 2452279 w 5978"/>
                    <a:gd name="T9" fmla="*/ 1359395 h 5502"/>
                    <a:gd name="T10" fmla="*/ 2453151 w 5978"/>
                    <a:gd name="T11" fmla="*/ 1202156 h 5502"/>
                    <a:gd name="T12" fmla="*/ 2603423 w 5978"/>
                    <a:gd name="T13" fmla="*/ 1044918 h 5502"/>
                    <a:gd name="T14" fmla="*/ 2453151 w 5978"/>
                    <a:gd name="T15" fmla="*/ 887243 h 5502"/>
                    <a:gd name="T16" fmla="*/ 2034564 w 5978"/>
                    <a:gd name="T17" fmla="*/ 887243 h 5502"/>
                    <a:gd name="T18" fmla="*/ 1884291 w 5978"/>
                    <a:gd name="T19" fmla="*/ 1044918 h 5502"/>
                    <a:gd name="T20" fmla="*/ 1348536 w 5978"/>
                    <a:gd name="T21" fmla="*/ 1202156 h 5502"/>
                    <a:gd name="T22" fmla="*/ 1498809 w 5978"/>
                    <a:gd name="T23" fmla="*/ 1044918 h 5502"/>
                    <a:gd name="T24" fmla="*/ 1348536 w 5978"/>
                    <a:gd name="T25" fmla="*/ 887243 h 5502"/>
                    <a:gd name="T26" fmla="*/ 953471 w 5978"/>
                    <a:gd name="T27" fmla="*/ 887243 h 5502"/>
                    <a:gd name="T28" fmla="*/ 963053 w 5978"/>
                    <a:gd name="T29" fmla="*/ 886808 h 5502"/>
                    <a:gd name="T30" fmla="*/ 849804 w 5978"/>
                    <a:gd name="T31" fmla="*/ 758317 h 5502"/>
                    <a:gd name="T32" fmla="*/ 963053 w 5978"/>
                    <a:gd name="T33" fmla="*/ 629825 h 5502"/>
                    <a:gd name="T34" fmla="*/ 1223091 w 5978"/>
                    <a:gd name="T35" fmla="*/ 628954 h 5502"/>
                    <a:gd name="T36" fmla="*/ 1373364 w 5978"/>
                    <a:gd name="T37" fmla="*/ 471716 h 5502"/>
                    <a:gd name="T38" fmla="*/ 1223091 w 5978"/>
                    <a:gd name="T39" fmla="*/ 314041 h 5502"/>
                    <a:gd name="T40" fmla="*/ 1093290 w 5978"/>
                    <a:gd name="T41" fmla="*/ 314041 h 5502"/>
                    <a:gd name="T42" fmla="*/ 1243127 w 5978"/>
                    <a:gd name="T43" fmla="*/ 157239 h 5502"/>
                    <a:gd name="T44" fmla="*/ 727843 w 5978"/>
                    <a:gd name="T45" fmla="*/ 0 h 5502"/>
                    <a:gd name="T46" fmla="*/ 577571 w 5978"/>
                    <a:gd name="T47" fmla="*/ 157239 h 5502"/>
                    <a:gd name="T48" fmla="*/ 727843 w 5978"/>
                    <a:gd name="T49" fmla="*/ 314041 h 5502"/>
                    <a:gd name="T50" fmla="*/ 371980 w 5978"/>
                    <a:gd name="T51" fmla="*/ 314041 h 5502"/>
                    <a:gd name="T52" fmla="*/ 221707 w 5978"/>
                    <a:gd name="T53" fmla="*/ 471716 h 5502"/>
                    <a:gd name="T54" fmla="*/ 534013 w 5978"/>
                    <a:gd name="T55" fmla="*/ 628954 h 5502"/>
                    <a:gd name="T56" fmla="*/ 531400 w 5978"/>
                    <a:gd name="T57" fmla="*/ 629390 h 5502"/>
                    <a:gd name="T58" fmla="*/ 651183 w 5978"/>
                    <a:gd name="T59" fmla="*/ 758317 h 5502"/>
                    <a:gd name="T60" fmla="*/ 531400 w 5978"/>
                    <a:gd name="T61" fmla="*/ 887243 h 5502"/>
                    <a:gd name="T62" fmla="*/ 534013 w 5978"/>
                    <a:gd name="T63" fmla="*/ 887243 h 5502"/>
                    <a:gd name="T64" fmla="*/ 149837 w 5978"/>
                    <a:gd name="T65" fmla="*/ 887243 h 5502"/>
                    <a:gd name="T66" fmla="*/ 0 w 5978"/>
                    <a:gd name="T67" fmla="*/ 1044918 h 5502"/>
                    <a:gd name="T68" fmla="*/ 727843 w 5978"/>
                    <a:gd name="T69" fmla="*/ 1202156 h 5502"/>
                    <a:gd name="T70" fmla="*/ 577571 w 5978"/>
                    <a:gd name="T71" fmla="*/ 1359395 h 5502"/>
                    <a:gd name="T72" fmla="*/ 727843 w 5978"/>
                    <a:gd name="T73" fmla="*/ 1517069 h 5502"/>
                    <a:gd name="T74" fmla="*/ 1061928 w 5978"/>
                    <a:gd name="T75" fmla="*/ 1517069 h 5502"/>
                    <a:gd name="T76" fmla="*/ 1212201 w 5978"/>
                    <a:gd name="T77" fmla="*/ 1641640 h 5502"/>
                    <a:gd name="T78" fmla="*/ 848933 w 5978"/>
                    <a:gd name="T79" fmla="*/ 1767082 h 5502"/>
                    <a:gd name="T80" fmla="*/ 698660 w 5978"/>
                    <a:gd name="T81" fmla="*/ 1924321 h 5502"/>
                    <a:gd name="T82" fmla="*/ 848933 w 5978"/>
                    <a:gd name="T83" fmla="*/ 2081124 h 5502"/>
                    <a:gd name="T84" fmla="*/ 1801097 w 5978"/>
                    <a:gd name="T85" fmla="*/ 2081124 h 5502"/>
                    <a:gd name="T86" fmla="*/ 1651260 w 5978"/>
                    <a:gd name="T87" fmla="*/ 2238362 h 5502"/>
                    <a:gd name="T88" fmla="*/ 2220119 w 5978"/>
                    <a:gd name="T89" fmla="*/ 2396036 h 5502"/>
                    <a:gd name="T90" fmla="*/ 2369956 w 5978"/>
                    <a:gd name="T91" fmla="*/ 2238362 h 5502"/>
                    <a:gd name="T92" fmla="*/ 2220119 w 5978"/>
                    <a:gd name="T93" fmla="*/ 2081124 h 5502"/>
                    <a:gd name="T94" fmla="*/ 2453151 w 5978"/>
                    <a:gd name="T95" fmla="*/ 2081124 h 5502"/>
                    <a:gd name="T96" fmla="*/ 2603423 w 5978"/>
                    <a:gd name="T97" fmla="*/ 1924321 h 55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78" h="5502">
                      <a:moveTo>
                        <a:pt x="5632" y="4057"/>
                      </a:moveTo>
                      <a:lnTo>
                        <a:pt x="4822" y="4057"/>
                      </a:lnTo>
                      <a:cubicBezTo>
                        <a:pt x="4632" y="4057"/>
                        <a:pt x="4478" y="3928"/>
                        <a:pt x="4478" y="3769"/>
                      </a:cubicBezTo>
                      <a:cubicBezTo>
                        <a:pt x="4478" y="3611"/>
                        <a:pt x="4632" y="3483"/>
                        <a:pt x="4822" y="3483"/>
                      </a:cubicBezTo>
                      <a:lnTo>
                        <a:pt x="5285" y="3483"/>
                      </a:lnTo>
                      <a:cubicBezTo>
                        <a:pt x="5476" y="3483"/>
                        <a:pt x="5630" y="3321"/>
                        <a:pt x="5630" y="3121"/>
                      </a:cubicBezTo>
                      <a:cubicBezTo>
                        <a:pt x="5630" y="2922"/>
                        <a:pt x="5476" y="2760"/>
                        <a:pt x="5285" y="2760"/>
                      </a:cubicBezTo>
                      <a:lnTo>
                        <a:pt x="5632" y="2760"/>
                      </a:lnTo>
                      <a:cubicBezTo>
                        <a:pt x="5823" y="2760"/>
                        <a:pt x="5977" y="2598"/>
                        <a:pt x="5977" y="2399"/>
                      </a:cubicBezTo>
                      <a:cubicBezTo>
                        <a:pt x="5977" y="2199"/>
                        <a:pt x="5823" y="2037"/>
                        <a:pt x="5632" y="2037"/>
                      </a:cubicBezTo>
                      <a:lnTo>
                        <a:pt x="4671" y="2037"/>
                      </a:lnTo>
                      <a:cubicBezTo>
                        <a:pt x="4480" y="2037"/>
                        <a:pt x="4326" y="2199"/>
                        <a:pt x="4326" y="2399"/>
                      </a:cubicBezTo>
                      <a:cubicBezTo>
                        <a:pt x="4326" y="2598"/>
                        <a:pt x="4480" y="2760"/>
                        <a:pt x="4671" y="2760"/>
                      </a:cubicBezTo>
                      <a:lnTo>
                        <a:pt x="3096" y="2760"/>
                      </a:lnTo>
                      <a:cubicBezTo>
                        <a:pt x="3285" y="2760"/>
                        <a:pt x="3441" y="2598"/>
                        <a:pt x="3441" y="2399"/>
                      </a:cubicBezTo>
                      <a:cubicBezTo>
                        <a:pt x="3441" y="2199"/>
                        <a:pt x="3285" y="2037"/>
                        <a:pt x="3096" y="2037"/>
                      </a:cubicBezTo>
                      <a:lnTo>
                        <a:pt x="2189" y="2037"/>
                      </a:lnTo>
                      <a:cubicBezTo>
                        <a:pt x="2195" y="2037"/>
                        <a:pt x="2204" y="2037"/>
                        <a:pt x="2211" y="2036"/>
                      </a:cubicBezTo>
                      <a:cubicBezTo>
                        <a:pt x="2066" y="2023"/>
                        <a:pt x="1951" y="1896"/>
                        <a:pt x="1951" y="1741"/>
                      </a:cubicBezTo>
                      <a:cubicBezTo>
                        <a:pt x="1951" y="1585"/>
                        <a:pt x="2066" y="1458"/>
                        <a:pt x="2211" y="1446"/>
                      </a:cubicBezTo>
                      <a:cubicBezTo>
                        <a:pt x="2204" y="1445"/>
                        <a:pt x="2195" y="1444"/>
                        <a:pt x="2189" y="1444"/>
                      </a:cubicBezTo>
                      <a:lnTo>
                        <a:pt x="2808" y="1444"/>
                      </a:lnTo>
                      <a:cubicBezTo>
                        <a:pt x="2998" y="1444"/>
                        <a:pt x="3153" y="1282"/>
                        <a:pt x="3153" y="1083"/>
                      </a:cubicBezTo>
                      <a:cubicBezTo>
                        <a:pt x="3153" y="884"/>
                        <a:pt x="2998" y="721"/>
                        <a:pt x="2808" y="721"/>
                      </a:cubicBezTo>
                      <a:lnTo>
                        <a:pt x="2510" y="721"/>
                      </a:lnTo>
                      <a:cubicBezTo>
                        <a:pt x="2700" y="721"/>
                        <a:pt x="2854" y="561"/>
                        <a:pt x="2854" y="361"/>
                      </a:cubicBezTo>
                      <a:cubicBezTo>
                        <a:pt x="2854" y="162"/>
                        <a:pt x="2700" y="0"/>
                        <a:pt x="2510" y="0"/>
                      </a:cubicBezTo>
                      <a:lnTo>
                        <a:pt x="1671" y="0"/>
                      </a:lnTo>
                      <a:cubicBezTo>
                        <a:pt x="1481" y="0"/>
                        <a:pt x="1326" y="162"/>
                        <a:pt x="1326" y="361"/>
                      </a:cubicBezTo>
                      <a:cubicBezTo>
                        <a:pt x="1326" y="561"/>
                        <a:pt x="1481" y="721"/>
                        <a:pt x="1671" y="721"/>
                      </a:cubicBezTo>
                      <a:lnTo>
                        <a:pt x="854" y="721"/>
                      </a:lnTo>
                      <a:cubicBezTo>
                        <a:pt x="663" y="721"/>
                        <a:pt x="509" y="884"/>
                        <a:pt x="509" y="1083"/>
                      </a:cubicBezTo>
                      <a:cubicBezTo>
                        <a:pt x="509" y="1282"/>
                        <a:pt x="663" y="1444"/>
                        <a:pt x="854" y="1444"/>
                      </a:cubicBezTo>
                      <a:lnTo>
                        <a:pt x="1226" y="1444"/>
                      </a:lnTo>
                      <a:cubicBezTo>
                        <a:pt x="1224" y="1444"/>
                        <a:pt x="1222" y="1444"/>
                        <a:pt x="1220" y="1445"/>
                      </a:cubicBezTo>
                      <a:cubicBezTo>
                        <a:pt x="1373" y="1449"/>
                        <a:pt x="1495" y="1580"/>
                        <a:pt x="1495" y="1741"/>
                      </a:cubicBezTo>
                      <a:cubicBezTo>
                        <a:pt x="1495" y="1902"/>
                        <a:pt x="1373" y="2033"/>
                        <a:pt x="1220" y="2037"/>
                      </a:cubicBezTo>
                      <a:cubicBezTo>
                        <a:pt x="1222" y="2037"/>
                        <a:pt x="1224" y="2037"/>
                        <a:pt x="1226" y="2037"/>
                      </a:cubicBezTo>
                      <a:lnTo>
                        <a:pt x="344" y="2037"/>
                      </a:lnTo>
                      <a:cubicBezTo>
                        <a:pt x="154" y="2037"/>
                        <a:pt x="0" y="2199"/>
                        <a:pt x="0" y="2399"/>
                      </a:cubicBezTo>
                      <a:cubicBezTo>
                        <a:pt x="0" y="2598"/>
                        <a:pt x="154" y="2760"/>
                        <a:pt x="344" y="2760"/>
                      </a:cubicBezTo>
                      <a:lnTo>
                        <a:pt x="1671" y="2760"/>
                      </a:lnTo>
                      <a:cubicBezTo>
                        <a:pt x="1481" y="2760"/>
                        <a:pt x="1326" y="2922"/>
                        <a:pt x="1326" y="3121"/>
                      </a:cubicBezTo>
                      <a:cubicBezTo>
                        <a:pt x="1326" y="3321"/>
                        <a:pt x="1481" y="3483"/>
                        <a:pt x="1671" y="3483"/>
                      </a:cubicBezTo>
                      <a:lnTo>
                        <a:pt x="2438" y="3483"/>
                      </a:lnTo>
                      <a:cubicBezTo>
                        <a:pt x="2629" y="3483"/>
                        <a:pt x="2783" y="3611"/>
                        <a:pt x="2783" y="3769"/>
                      </a:cubicBezTo>
                      <a:cubicBezTo>
                        <a:pt x="2783" y="3928"/>
                        <a:pt x="2629" y="4057"/>
                        <a:pt x="2438" y="4057"/>
                      </a:cubicBezTo>
                      <a:lnTo>
                        <a:pt x="1949" y="4057"/>
                      </a:lnTo>
                      <a:cubicBezTo>
                        <a:pt x="1758" y="4057"/>
                        <a:pt x="1604" y="4218"/>
                        <a:pt x="1604" y="4418"/>
                      </a:cubicBezTo>
                      <a:cubicBezTo>
                        <a:pt x="1604" y="4616"/>
                        <a:pt x="1758" y="4778"/>
                        <a:pt x="1949" y="4778"/>
                      </a:cubicBezTo>
                      <a:lnTo>
                        <a:pt x="4135" y="4778"/>
                      </a:lnTo>
                      <a:cubicBezTo>
                        <a:pt x="3945" y="4778"/>
                        <a:pt x="3791" y="4940"/>
                        <a:pt x="3791" y="5139"/>
                      </a:cubicBezTo>
                      <a:cubicBezTo>
                        <a:pt x="3791" y="5339"/>
                        <a:pt x="3945" y="5501"/>
                        <a:pt x="4135" y="5501"/>
                      </a:cubicBezTo>
                      <a:lnTo>
                        <a:pt x="5097" y="5501"/>
                      </a:lnTo>
                      <a:cubicBezTo>
                        <a:pt x="5287" y="5501"/>
                        <a:pt x="5441" y="5339"/>
                        <a:pt x="5441" y="5139"/>
                      </a:cubicBezTo>
                      <a:cubicBezTo>
                        <a:pt x="5441" y="4940"/>
                        <a:pt x="5287" y="4778"/>
                        <a:pt x="5097" y="4778"/>
                      </a:cubicBezTo>
                      <a:lnTo>
                        <a:pt x="5632" y="4778"/>
                      </a:lnTo>
                      <a:cubicBezTo>
                        <a:pt x="5823" y="4778"/>
                        <a:pt x="5977" y="4616"/>
                        <a:pt x="5977" y="4418"/>
                      </a:cubicBezTo>
                      <a:cubicBezTo>
                        <a:pt x="5977" y="4218"/>
                        <a:pt x="5823" y="4057"/>
                        <a:pt x="5632" y="4057"/>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8" name="Freeform 167">
                  <a:extLst>
                    <a:ext uri="{FF2B5EF4-FFF2-40B4-BE49-F238E27FC236}">
                      <a16:creationId xmlns:a16="http://schemas.microsoft.com/office/drawing/2014/main" xmlns="" id="{FB102959-28E4-4D4F-9C7C-F069FB7D67C3}"/>
                    </a:ext>
                  </a:extLst>
                </p:cNvPr>
                <p:cNvSpPr>
                  <a:spLocks noChangeArrowheads="1"/>
                </p:cNvSpPr>
                <p:nvPr/>
              </p:nvSpPr>
              <p:spPr bwMode="auto">
                <a:xfrm>
                  <a:off x="7988241" y="1224554"/>
                  <a:ext cx="495425" cy="314921"/>
                </a:xfrm>
                <a:custGeom>
                  <a:avLst/>
                  <a:gdLst>
                    <a:gd name="T0" fmla="*/ 338265 w 1138"/>
                    <a:gd name="T1" fmla="*/ 0 h 722"/>
                    <a:gd name="T2" fmla="*/ 157160 w 1138"/>
                    <a:gd name="T3" fmla="*/ 0 h 722"/>
                    <a:gd name="T4" fmla="*/ 157160 w 1138"/>
                    <a:gd name="T5" fmla="*/ 0 h 722"/>
                    <a:gd name="T6" fmla="*/ 0 w 1138"/>
                    <a:gd name="T7" fmla="*/ 157461 h 722"/>
                    <a:gd name="T8" fmla="*/ 0 w 1138"/>
                    <a:gd name="T9" fmla="*/ 157461 h 722"/>
                    <a:gd name="T10" fmla="*/ 157160 w 1138"/>
                    <a:gd name="T11" fmla="*/ 314485 h 722"/>
                    <a:gd name="T12" fmla="*/ 338265 w 1138"/>
                    <a:gd name="T13" fmla="*/ 314485 h 722"/>
                    <a:gd name="T14" fmla="*/ 338265 w 1138"/>
                    <a:gd name="T15" fmla="*/ 314485 h 722"/>
                    <a:gd name="T16" fmla="*/ 494990 w 1138"/>
                    <a:gd name="T17" fmla="*/ 157461 h 722"/>
                    <a:gd name="T18" fmla="*/ 494990 w 1138"/>
                    <a:gd name="T19" fmla="*/ 157461 h 722"/>
                    <a:gd name="T20" fmla="*/ 338265 w 1138"/>
                    <a:gd name="T21" fmla="*/ 0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8" h="722">
                      <a:moveTo>
                        <a:pt x="777" y="0"/>
                      </a:moveTo>
                      <a:lnTo>
                        <a:pt x="361" y="0"/>
                      </a:lnTo>
                      <a:cubicBezTo>
                        <a:pt x="162" y="0"/>
                        <a:pt x="0" y="161"/>
                        <a:pt x="0" y="361"/>
                      </a:cubicBezTo>
                      <a:cubicBezTo>
                        <a:pt x="0" y="559"/>
                        <a:pt x="162" y="721"/>
                        <a:pt x="361" y="721"/>
                      </a:cubicBezTo>
                      <a:lnTo>
                        <a:pt x="777" y="721"/>
                      </a:lnTo>
                      <a:cubicBezTo>
                        <a:pt x="976" y="721"/>
                        <a:pt x="1137" y="559"/>
                        <a:pt x="1137" y="361"/>
                      </a:cubicBezTo>
                      <a:cubicBezTo>
                        <a:pt x="1137" y="161"/>
                        <a:pt x="976" y="0"/>
                        <a:pt x="777" y="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39" name="Freeform 168">
                  <a:extLst>
                    <a:ext uri="{FF2B5EF4-FFF2-40B4-BE49-F238E27FC236}">
                      <a16:creationId xmlns:a16="http://schemas.microsoft.com/office/drawing/2014/main" xmlns="" id="{B4C8FC9C-F2F5-8942-9649-68473762A5CA}"/>
                    </a:ext>
                  </a:extLst>
                </p:cNvPr>
                <p:cNvSpPr>
                  <a:spLocks noChangeArrowheads="1"/>
                </p:cNvSpPr>
                <p:nvPr/>
              </p:nvSpPr>
              <p:spPr bwMode="auto">
                <a:xfrm>
                  <a:off x="9365061" y="197220"/>
                  <a:ext cx="74889" cy="76810"/>
                </a:xfrm>
                <a:custGeom>
                  <a:avLst/>
                  <a:gdLst>
                    <a:gd name="T0" fmla="*/ 74456 w 173"/>
                    <a:gd name="T1" fmla="*/ 38186 h 175"/>
                    <a:gd name="T2" fmla="*/ 74456 w 173"/>
                    <a:gd name="T3" fmla="*/ 38186 h 175"/>
                    <a:gd name="T4" fmla="*/ 37228 w 173"/>
                    <a:gd name="T5" fmla="*/ 76371 h 175"/>
                    <a:gd name="T6" fmla="*/ 37228 w 173"/>
                    <a:gd name="T7" fmla="*/ 76371 h 175"/>
                    <a:gd name="T8" fmla="*/ 0 w 173"/>
                    <a:gd name="T9" fmla="*/ 38186 h 175"/>
                    <a:gd name="T10" fmla="*/ 0 w 173"/>
                    <a:gd name="T11" fmla="*/ 38186 h 175"/>
                    <a:gd name="T12" fmla="*/ 37228 w 173"/>
                    <a:gd name="T13" fmla="*/ 0 h 175"/>
                    <a:gd name="T14" fmla="*/ 37228 w 173"/>
                    <a:gd name="T15" fmla="*/ 0 h 175"/>
                    <a:gd name="T16" fmla="*/ 74456 w 173"/>
                    <a:gd name="T17" fmla="*/ 38186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5">
                      <a:moveTo>
                        <a:pt x="172" y="87"/>
                      </a:moveTo>
                      <a:lnTo>
                        <a:pt x="172" y="87"/>
                      </a:lnTo>
                      <a:cubicBezTo>
                        <a:pt x="172" y="135"/>
                        <a:pt x="134" y="174"/>
                        <a:pt x="86" y="174"/>
                      </a:cubicBezTo>
                      <a:cubicBezTo>
                        <a:pt x="39" y="174"/>
                        <a:pt x="0" y="135"/>
                        <a:pt x="0" y="87"/>
                      </a:cubicBezTo>
                      <a:cubicBezTo>
                        <a:pt x="0" y="39"/>
                        <a:pt x="39" y="0"/>
                        <a:pt x="86" y="0"/>
                      </a:cubicBezTo>
                      <a:cubicBezTo>
                        <a:pt x="134"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0" name="Freeform 169">
                  <a:extLst>
                    <a:ext uri="{FF2B5EF4-FFF2-40B4-BE49-F238E27FC236}">
                      <a16:creationId xmlns:a16="http://schemas.microsoft.com/office/drawing/2014/main" xmlns="" id="{D058D960-8AF9-054A-833E-B9094A1C43FD}"/>
                    </a:ext>
                  </a:extLst>
                </p:cNvPr>
                <p:cNvSpPr>
                  <a:spLocks noChangeArrowheads="1"/>
                </p:cNvSpPr>
                <p:nvPr/>
              </p:nvSpPr>
              <p:spPr bwMode="auto">
                <a:xfrm>
                  <a:off x="9190317" y="1358972"/>
                  <a:ext cx="76810" cy="74889"/>
                </a:xfrm>
                <a:custGeom>
                  <a:avLst/>
                  <a:gdLst>
                    <a:gd name="T0" fmla="*/ 76371 w 175"/>
                    <a:gd name="T1" fmla="*/ 37014 h 174"/>
                    <a:gd name="T2" fmla="*/ 76371 w 175"/>
                    <a:gd name="T3" fmla="*/ 37014 h 174"/>
                    <a:gd name="T4" fmla="*/ 38186 w 175"/>
                    <a:gd name="T5" fmla="*/ 74459 h 174"/>
                    <a:gd name="T6" fmla="*/ 38186 w 175"/>
                    <a:gd name="T7" fmla="*/ 74459 h 174"/>
                    <a:gd name="T8" fmla="*/ 0 w 175"/>
                    <a:gd name="T9" fmla="*/ 37014 h 174"/>
                    <a:gd name="T10" fmla="*/ 0 w 175"/>
                    <a:gd name="T11" fmla="*/ 37014 h 174"/>
                    <a:gd name="T12" fmla="*/ 38186 w 175"/>
                    <a:gd name="T13" fmla="*/ 0 h 174"/>
                    <a:gd name="T14" fmla="*/ 38186 w 175"/>
                    <a:gd name="T15" fmla="*/ 0 h 174"/>
                    <a:gd name="T16" fmla="*/ 76371 w 175"/>
                    <a:gd name="T17" fmla="*/ 37014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6"/>
                      </a:moveTo>
                      <a:lnTo>
                        <a:pt x="174" y="86"/>
                      </a:lnTo>
                      <a:cubicBezTo>
                        <a:pt x="174" y="133"/>
                        <a:pt x="135" y="173"/>
                        <a:pt x="87" y="173"/>
                      </a:cubicBezTo>
                      <a:cubicBezTo>
                        <a:pt x="39" y="173"/>
                        <a:pt x="0" y="133"/>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1" name="Freeform 170">
                  <a:extLst>
                    <a:ext uri="{FF2B5EF4-FFF2-40B4-BE49-F238E27FC236}">
                      <a16:creationId xmlns:a16="http://schemas.microsoft.com/office/drawing/2014/main" xmlns="" id="{9BC07B86-4A01-7142-87AC-19FE6F440FEE}"/>
                    </a:ext>
                  </a:extLst>
                </p:cNvPr>
                <p:cNvSpPr>
                  <a:spLocks noChangeArrowheads="1"/>
                </p:cNvSpPr>
                <p:nvPr/>
              </p:nvSpPr>
              <p:spPr bwMode="auto">
                <a:xfrm>
                  <a:off x="10330946" y="122331"/>
                  <a:ext cx="76810" cy="74889"/>
                </a:xfrm>
                <a:custGeom>
                  <a:avLst/>
                  <a:gdLst>
                    <a:gd name="T0" fmla="*/ 76371 w 175"/>
                    <a:gd name="T1" fmla="*/ 37228 h 173"/>
                    <a:gd name="T2" fmla="*/ 76371 w 175"/>
                    <a:gd name="T3" fmla="*/ 37228 h 173"/>
                    <a:gd name="T4" fmla="*/ 38186 w 175"/>
                    <a:gd name="T5" fmla="*/ 74456 h 173"/>
                    <a:gd name="T6" fmla="*/ 38186 w 175"/>
                    <a:gd name="T7" fmla="*/ 74456 h 173"/>
                    <a:gd name="T8" fmla="*/ 0 w 175"/>
                    <a:gd name="T9" fmla="*/ 37228 h 173"/>
                    <a:gd name="T10" fmla="*/ 0 w 175"/>
                    <a:gd name="T11" fmla="*/ 37228 h 173"/>
                    <a:gd name="T12" fmla="*/ 38186 w 175"/>
                    <a:gd name="T13" fmla="*/ 0 h 173"/>
                    <a:gd name="T14" fmla="*/ 38186 w 175"/>
                    <a:gd name="T15" fmla="*/ 0 h 173"/>
                    <a:gd name="T16" fmla="*/ 76371 w 175"/>
                    <a:gd name="T17" fmla="*/ 37228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3">
                      <a:moveTo>
                        <a:pt x="174" y="86"/>
                      </a:moveTo>
                      <a:lnTo>
                        <a:pt x="174" y="86"/>
                      </a:lnTo>
                      <a:cubicBezTo>
                        <a:pt x="174" y="134"/>
                        <a:pt x="135" y="172"/>
                        <a:pt x="87" y="172"/>
                      </a:cubicBezTo>
                      <a:cubicBezTo>
                        <a:pt x="39" y="172"/>
                        <a:pt x="0" y="134"/>
                        <a:pt x="0" y="86"/>
                      </a:cubicBezTo>
                      <a:cubicBezTo>
                        <a:pt x="0" y="39"/>
                        <a:pt x="39" y="0"/>
                        <a:pt x="87" y="0"/>
                      </a:cubicBezTo>
                      <a:cubicBezTo>
                        <a:pt x="135" y="0"/>
                        <a:pt x="174" y="39"/>
                        <a:pt x="174" y="8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2" name="Freeform 171">
                  <a:extLst>
                    <a:ext uri="{FF2B5EF4-FFF2-40B4-BE49-F238E27FC236}">
                      <a16:creationId xmlns:a16="http://schemas.microsoft.com/office/drawing/2014/main" xmlns="" id="{9C35D18E-46C1-114B-940C-6A6A7F6FAB62}"/>
                    </a:ext>
                  </a:extLst>
                </p:cNvPr>
                <p:cNvSpPr>
                  <a:spLocks noChangeArrowheads="1"/>
                </p:cNvSpPr>
                <p:nvPr/>
              </p:nvSpPr>
              <p:spPr bwMode="auto">
                <a:xfrm>
                  <a:off x="8186027" y="-365413"/>
                  <a:ext cx="74889" cy="74889"/>
                </a:xfrm>
                <a:custGeom>
                  <a:avLst/>
                  <a:gdLst>
                    <a:gd name="T0" fmla="*/ 74456 w 173"/>
                    <a:gd name="T1" fmla="*/ 37661 h 173"/>
                    <a:gd name="T2" fmla="*/ 74456 w 173"/>
                    <a:gd name="T3" fmla="*/ 37661 h 173"/>
                    <a:gd name="T4" fmla="*/ 36795 w 173"/>
                    <a:gd name="T5" fmla="*/ 74456 h 173"/>
                    <a:gd name="T6" fmla="*/ 36795 w 173"/>
                    <a:gd name="T7" fmla="*/ 74456 h 173"/>
                    <a:gd name="T8" fmla="*/ 0 w 173"/>
                    <a:gd name="T9" fmla="*/ 37661 h 173"/>
                    <a:gd name="T10" fmla="*/ 0 w 173"/>
                    <a:gd name="T11" fmla="*/ 37661 h 173"/>
                    <a:gd name="T12" fmla="*/ 36795 w 173"/>
                    <a:gd name="T13" fmla="*/ 0 h 173"/>
                    <a:gd name="T14" fmla="*/ 36795 w 173"/>
                    <a:gd name="T15" fmla="*/ 0 h 173"/>
                    <a:gd name="T16" fmla="*/ 74456 w 173"/>
                    <a:gd name="T17" fmla="*/ 37661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 h="173">
                      <a:moveTo>
                        <a:pt x="172" y="87"/>
                      </a:moveTo>
                      <a:lnTo>
                        <a:pt x="172" y="87"/>
                      </a:lnTo>
                      <a:cubicBezTo>
                        <a:pt x="172" y="134"/>
                        <a:pt x="133" y="172"/>
                        <a:pt x="85" y="172"/>
                      </a:cubicBezTo>
                      <a:cubicBezTo>
                        <a:pt x="39" y="172"/>
                        <a:pt x="0" y="134"/>
                        <a:pt x="0" y="87"/>
                      </a:cubicBezTo>
                      <a:cubicBezTo>
                        <a:pt x="0" y="39"/>
                        <a:pt x="39" y="0"/>
                        <a:pt x="85" y="0"/>
                      </a:cubicBezTo>
                      <a:cubicBezTo>
                        <a:pt x="133" y="0"/>
                        <a:pt x="172" y="39"/>
                        <a:pt x="172"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3" name="Freeform 172">
                  <a:extLst>
                    <a:ext uri="{FF2B5EF4-FFF2-40B4-BE49-F238E27FC236}">
                      <a16:creationId xmlns:a16="http://schemas.microsoft.com/office/drawing/2014/main" xmlns="" id="{315C9904-55C0-8444-AB65-CD5400940B37}"/>
                    </a:ext>
                  </a:extLst>
                </p:cNvPr>
                <p:cNvSpPr>
                  <a:spLocks noChangeArrowheads="1"/>
                </p:cNvSpPr>
                <p:nvPr/>
              </p:nvSpPr>
              <p:spPr bwMode="auto">
                <a:xfrm>
                  <a:off x="8224432" y="804020"/>
                  <a:ext cx="76810" cy="74890"/>
                </a:xfrm>
                <a:custGeom>
                  <a:avLst/>
                  <a:gdLst>
                    <a:gd name="T0" fmla="*/ 76371 w 175"/>
                    <a:gd name="T1" fmla="*/ 37445 h 174"/>
                    <a:gd name="T2" fmla="*/ 76371 w 175"/>
                    <a:gd name="T3" fmla="*/ 37445 h 174"/>
                    <a:gd name="T4" fmla="*/ 38186 w 175"/>
                    <a:gd name="T5" fmla="*/ 74460 h 174"/>
                    <a:gd name="T6" fmla="*/ 38186 w 175"/>
                    <a:gd name="T7" fmla="*/ 74460 h 174"/>
                    <a:gd name="T8" fmla="*/ 0 w 175"/>
                    <a:gd name="T9" fmla="*/ 37445 h 174"/>
                    <a:gd name="T10" fmla="*/ 0 w 175"/>
                    <a:gd name="T11" fmla="*/ 37445 h 174"/>
                    <a:gd name="T12" fmla="*/ 38186 w 175"/>
                    <a:gd name="T13" fmla="*/ 0 h 174"/>
                    <a:gd name="T14" fmla="*/ 38186 w 175"/>
                    <a:gd name="T15" fmla="*/ 0 h 174"/>
                    <a:gd name="T16" fmla="*/ 76371 w 175"/>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74" y="87"/>
                      </a:moveTo>
                      <a:lnTo>
                        <a:pt x="174" y="87"/>
                      </a:lnTo>
                      <a:cubicBezTo>
                        <a:pt x="174" y="135"/>
                        <a:pt x="135" y="173"/>
                        <a:pt x="87" y="173"/>
                      </a:cubicBezTo>
                      <a:cubicBezTo>
                        <a:pt x="39" y="173"/>
                        <a:pt x="0" y="135"/>
                        <a:pt x="0" y="87"/>
                      </a:cubicBezTo>
                      <a:cubicBezTo>
                        <a:pt x="0" y="39"/>
                        <a:pt x="39" y="0"/>
                        <a:pt x="87" y="0"/>
                      </a:cubicBezTo>
                      <a:cubicBezTo>
                        <a:pt x="135" y="0"/>
                        <a:pt x="174" y="39"/>
                        <a:pt x="174"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4" name="Freeform 173">
                  <a:extLst>
                    <a:ext uri="{FF2B5EF4-FFF2-40B4-BE49-F238E27FC236}">
                      <a16:creationId xmlns:a16="http://schemas.microsoft.com/office/drawing/2014/main" xmlns="" id="{A7580F8E-B3F7-8E44-B8AA-6CA0E4F62719}"/>
                    </a:ext>
                  </a:extLst>
                </p:cNvPr>
                <p:cNvSpPr>
                  <a:spLocks noChangeArrowheads="1"/>
                </p:cNvSpPr>
                <p:nvPr/>
              </p:nvSpPr>
              <p:spPr bwMode="auto">
                <a:xfrm>
                  <a:off x="8408776" y="1681574"/>
                  <a:ext cx="74889" cy="74889"/>
                </a:xfrm>
                <a:custGeom>
                  <a:avLst/>
                  <a:gdLst>
                    <a:gd name="T0" fmla="*/ 74459 w 174"/>
                    <a:gd name="T1" fmla="*/ 37445 h 174"/>
                    <a:gd name="T2" fmla="*/ 74459 w 174"/>
                    <a:gd name="T3" fmla="*/ 37445 h 174"/>
                    <a:gd name="T4" fmla="*/ 37445 w 174"/>
                    <a:gd name="T5" fmla="*/ 74459 h 174"/>
                    <a:gd name="T6" fmla="*/ 37445 w 174"/>
                    <a:gd name="T7" fmla="*/ 74459 h 174"/>
                    <a:gd name="T8" fmla="*/ 0 w 174"/>
                    <a:gd name="T9" fmla="*/ 37445 h 174"/>
                    <a:gd name="T10" fmla="*/ 0 w 174"/>
                    <a:gd name="T11" fmla="*/ 37445 h 174"/>
                    <a:gd name="T12" fmla="*/ 37445 w 174"/>
                    <a:gd name="T13" fmla="*/ 0 h 174"/>
                    <a:gd name="T14" fmla="*/ 37445 w 174"/>
                    <a:gd name="T15" fmla="*/ 0 h 174"/>
                    <a:gd name="T16" fmla="*/ 74459 w 174"/>
                    <a:gd name="T17" fmla="*/ 37445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73" y="87"/>
                      </a:moveTo>
                      <a:lnTo>
                        <a:pt x="173" y="87"/>
                      </a:lnTo>
                      <a:cubicBezTo>
                        <a:pt x="173" y="135"/>
                        <a:pt x="135" y="173"/>
                        <a:pt x="87" y="173"/>
                      </a:cubicBezTo>
                      <a:cubicBezTo>
                        <a:pt x="40" y="173"/>
                        <a:pt x="0" y="135"/>
                        <a:pt x="0" y="87"/>
                      </a:cubicBezTo>
                      <a:cubicBezTo>
                        <a:pt x="0" y="38"/>
                        <a:pt x="40" y="0"/>
                        <a:pt x="87" y="0"/>
                      </a:cubicBezTo>
                      <a:cubicBezTo>
                        <a:pt x="135" y="0"/>
                        <a:pt x="173" y="38"/>
                        <a:pt x="173" y="8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5" name="Freeform 174">
                  <a:extLst>
                    <a:ext uri="{FF2B5EF4-FFF2-40B4-BE49-F238E27FC236}">
                      <a16:creationId xmlns:a16="http://schemas.microsoft.com/office/drawing/2014/main" xmlns="" id="{C77D5436-D7AF-E34F-A87F-2BF3AF2157A3}"/>
                    </a:ext>
                  </a:extLst>
                </p:cNvPr>
                <p:cNvSpPr>
                  <a:spLocks noChangeArrowheads="1"/>
                </p:cNvSpPr>
                <p:nvPr/>
              </p:nvSpPr>
              <p:spPr bwMode="auto">
                <a:xfrm>
                  <a:off x="9244084" y="469895"/>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2"/>
                        <a:pt x="81" y="104"/>
                        <a:pt x="52" y="104"/>
                      </a:cubicBezTo>
                      <a:cubicBezTo>
                        <a:pt x="24" y="104"/>
                        <a:pt x="0" y="82"/>
                        <a:pt x="0" y="52"/>
                      </a:cubicBezTo>
                      <a:cubicBezTo>
                        <a:pt x="0" y="24"/>
                        <a:pt x="24" y="0"/>
                        <a:pt x="52" y="0"/>
                      </a:cubicBezTo>
                      <a:cubicBezTo>
                        <a:pt x="81" y="0"/>
                        <a:pt x="105" y="24"/>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6" name="Freeform 175">
                  <a:extLst>
                    <a:ext uri="{FF2B5EF4-FFF2-40B4-BE49-F238E27FC236}">
                      <a16:creationId xmlns:a16="http://schemas.microsoft.com/office/drawing/2014/main" xmlns="" id="{876FA37F-CEDF-274B-B1F0-A51A9D7862C6}"/>
                    </a:ext>
                  </a:extLst>
                </p:cNvPr>
                <p:cNvSpPr>
                  <a:spLocks noChangeArrowheads="1"/>
                </p:cNvSpPr>
                <p:nvPr/>
              </p:nvSpPr>
              <p:spPr bwMode="auto">
                <a:xfrm>
                  <a:off x="8934925" y="-152266"/>
                  <a:ext cx="46086" cy="46086"/>
                </a:xfrm>
                <a:custGeom>
                  <a:avLst/>
                  <a:gdLst>
                    <a:gd name="T0" fmla="*/ 45655 w 107"/>
                    <a:gd name="T1" fmla="*/ 22397 h 107"/>
                    <a:gd name="T2" fmla="*/ 45655 w 107"/>
                    <a:gd name="T3" fmla="*/ 22397 h 107"/>
                    <a:gd name="T4" fmla="*/ 22828 w 107"/>
                    <a:gd name="T5" fmla="*/ 45655 h 107"/>
                    <a:gd name="T6" fmla="*/ 22828 w 107"/>
                    <a:gd name="T7" fmla="*/ 45655 h 107"/>
                    <a:gd name="T8" fmla="*/ 0 w 107"/>
                    <a:gd name="T9" fmla="*/ 22397 h 107"/>
                    <a:gd name="T10" fmla="*/ 0 w 107"/>
                    <a:gd name="T11" fmla="*/ 22397 h 107"/>
                    <a:gd name="T12" fmla="*/ 22828 w 107"/>
                    <a:gd name="T13" fmla="*/ 0 h 107"/>
                    <a:gd name="T14" fmla="*/ 22828 w 107"/>
                    <a:gd name="T15" fmla="*/ 0 h 107"/>
                    <a:gd name="T16" fmla="*/ 45655 w 107"/>
                    <a:gd name="T17" fmla="*/ 22397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107">
                      <a:moveTo>
                        <a:pt x="106" y="52"/>
                      </a:moveTo>
                      <a:lnTo>
                        <a:pt x="106" y="52"/>
                      </a:lnTo>
                      <a:cubicBezTo>
                        <a:pt x="106" y="82"/>
                        <a:pt x="82" y="106"/>
                        <a:pt x="53" y="106"/>
                      </a:cubicBezTo>
                      <a:cubicBezTo>
                        <a:pt x="24" y="106"/>
                        <a:pt x="0" y="82"/>
                        <a:pt x="0" y="52"/>
                      </a:cubicBezTo>
                      <a:cubicBezTo>
                        <a:pt x="0" y="23"/>
                        <a:pt x="24" y="0"/>
                        <a:pt x="53" y="0"/>
                      </a:cubicBezTo>
                      <a:cubicBezTo>
                        <a:pt x="82" y="0"/>
                        <a:pt x="106" y="23"/>
                        <a:pt x="106"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7" name="Freeform 176">
                  <a:extLst>
                    <a:ext uri="{FF2B5EF4-FFF2-40B4-BE49-F238E27FC236}">
                      <a16:creationId xmlns:a16="http://schemas.microsoft.com/office/drawing/2014/main" xmlns="" id="{C6C7F3BD-3387-EC4E-90C0-3AEEEF08FAFA}"/>
                    </a:ext>
                  </a:extLst>
                </p:cNvPr>
                <p:cNvSpPr>
                  <a:spLocks noChangeArrowheads="1"/>
                </p:cNvSpPr>
                <p:nvPr/>
              </p:nvSpPr>
              <p:spPr bwMode="auto">
                <a:xfrm>
                  <a:off x="8328126" y="-478708"/>
                  <a:ext cx="46086" cy="46086"/>
                </a:xfrm>
                <a:custGeom>
                  <a:avLst/>
                  <a:gdLst>
                    <a:gd name="T0" fmla="*/ 45651 w 106"/>
                    <a:gd name="T1" fmla="*/ 23258 h 107"/>
                    <a:gd name="T2" fmla="*/ 45651 w 106"/>
                    <a:gd name="T3" fmla="*/ 23258 h 107"/>
                    <a:gd name="T4" fmla="*/ 22608 w 106"/>
                    <a:gd name="T5" fmla="*/ 45655 h 107"/>
                    <a:gd name="T6" fmla="*/ 22608 w 106"/>
                    <a:gd name="T7" fmla="*/ 45655 h 107"/>
                    <a:gd name="T8" fmla="*/ 0 w 106"/>
                    <a:gd name="T9" fmla="*/ 23258 h 107"/>
                    <a:gd name="T10" fmla="*/ 0 w 106"/>
                    <a:gd name="T11" fmla="*/ 23258 h 107"/>
                    <a:gd name="T12" fmla="*/ 22608 w 106"/>
                    <a:gd name="T13" fmla="*/ 0 h 107"/>
                    <a:gd name="T14" fmla="*/ 22608 w 106"/>
                    <a:gd name="T15" fmla="*/ 0 h 107"/>
                    <a:gd name="T16" fmla="*/ 45651 w 106"/>
                    <a:gd name="T17" fmla="*/ 23258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7">
                      <a:moveTo>
                        <a:pt x="105" y="54"/>
                      </a:moveTo>
                      <a:lnTo>
                        <a:pt x="105" y="54"/>
                      </a:lnTo>
                      <a:cubicBezTo>
                        <a:pt x="105" y="82"/>
                        <a:pt x="81" y="106"/>
                        <a:pt x="52" y="106"/>
                      </a:cubicBezTo>
                      <a:cubicBezTo>
                        <a:pt x="23" y="106"/>
                        <a:pt x="0" y="82"/>
                        <a:pt x="0" y="54"/>
                      </a:cubicBezTo>
                      <a:cubicBezTo>
                        <a:pt x="0" y="23"/>
                        <a:pt x="23" y="0"/>
                        <a:pt x="52" y="0"/>
                      </a:cubicBezTo>
                      <a:cubicBezTo>
                        <a:pt x="81" y="0"/>
                        <a:pt x="105" y="23"/>
                        <a:pt x="105" y="5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8" name="Freeform 177">
                  <a:extLst>
                    <a:ext uri="{FF2B5EF4-FFF2-40B4-BE49-F238E27FC236}">
                      <a16:creationId xmlns:a16="http://schemas.microsoft.com/office/drawing/2014/main" xmlns="" id="{E6C54BAB-C0F7-474F-9EC1-A4F563C7BA83}"/>
                    </a:ext>
                  </a:extLst>
                </p:cNvPr>
                <p:cNvSpPr>
                  <a:spLocks noChangeArrowheads="1"/>
                </p:cNvSpPr>
                <p:nvPr/>
              </p:nvSpPr>
              <p:spPr bwMode="auto">
                <a:xfrm>
                  <a:off x="8328126" y="903872"/>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1"/>
                        <a:pt x="81" y="104"/>
                        <a:pt x="52" y="104"/>
                      </a:cubicBezTo>
                      <a:cubicBezTo>
                        <a:pt x="23" y="104"/>
                        <a:pt x="0" y="81"/>
                        <a:pt x="0" y="52"/>
                      </a:cubicBezTo>
                      <a:cubicBezTo>
                        <a:pt x="0" y="23"/>
                        <a:pt x="23" y="0"/>
                        <a:pt x="52" y="0"/>
                      </a:cubicBezTo>
                      <a:cubicBezTo>
                        <a:pt x="81" y="0"/>
                        <a:pt x="105" y="23"/>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49" name="Freeform 178">
                  <a:extLst>
                    <a:ext uri="{FF2B5EF4-FFF2-40B4-BE49-F238E27FC236}">
                      <a16:creationId xmlns:a16="http://schemas.microsoft.com/office/drawing/2014/main" xmlns="" id="{6E262DB4-96AE-2D41-A34E-C0AF5ADE2C01}"/>
                    </a:ext>
                  </a:extLst>
                </p:cNvPr>
                <p:cNvSpPr>
                  <a:spLocks noChangeArrowheads="1"/>
                </p:cNvSpPr>
                <p:nvPr/>
              </p:nvSpPr>
              <p:spPr bwMode="auto">
                <a:xfrm>
                  <a:off x="9791356" y="880829"/>
                  <a:ext cx="46086" cy="46086"/>
                </a:xfrm>
                <a:custGeom>
                  <a:avLst/>
                  <a:gdLst>
                    <a:gd name="T0" fmla="*/ 45647 w 105"/>
                    <a:gd name="T1" fmla="*/ 23043 h 106"/>
                    <a:gd name="T2" fmla="*/ 45647 w 105"/>
                    <a:gd name="T3" fmla="*/ 23043 h 106"/>
                    <a:gd name="T4" fmla="*/ 22824 w 105"/>
                    <a:gd name="T5" fmla="*/ 45651 h 106"/>
                    <a:gd name="T6" fmla="*/ 22824 w 105"/>
                    <a:gd name="T7" fmla="*/ 45651 h 106"/>
                    <a:gd name="T8" fmla="*/ 0 w 105"/>
                    <a:gd name="T9" fmla="*/ 23043 h 106"/>
                    <a:gd name="T10" fmla="*/ 0 w 105"/>
                    <a:gd name="T11" fmla="*/ 23043 h 106"/>
                    <a:gd name="T12" fmla="*/ 22824 w 105"/>
                    <a:gd name="T13" fmla="*/ 0 h 106"/>
                    <a:gd name="T14" fmla="*/ 22824 w 105"/>
                    <a:gd name="T15" fmla="*/ 0 h 106"/>
                    <a:gd name="T16" fmla="*/ 45647 w 105"/>
                    <a:gd name="T17" fmla="*/ 23043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6">
                      <a:moveTo>
                        <a:pt x="104" y="53"/>
                      </a:moveTo>
                      <a:lnTo>
                        <a:pt x="104" y="53"/>
                      </a:lnTo>
                      <a:cubicBezTo>
                        <a:pt x="104" y="82"/>
                        <a:pt x="81" y="105"/>
                        <a:pt x="52" y="105"/>
                      </a:cubicBezTo>
                      <a:cubicBezTo>
                        <a:pt x="23" y="105"/>
                        <a:pt x="0" y="82"/>
                        <a:pt x="0" y="53"/>
                      </a:cubicBezTo>
                      <a:cubicBezTo>
                        <a:pt x="0" y="24"/>
                        <a:pt x="23" y="0"/>
                        <a:pt x="52" y="0"/>
                      </a:cubicBezTo>
                      <a:cubicBezTo>
                        <a:pt x="81" y="0"/>
                        <a:pt x="104" y="24"/>
                        <a:pt x="104" y="53"/>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0" name="Freeform 179">
                  <a:extLst>
                    <a:ext uri="{FF2B5EF4-FFF2-40B4-BE49-F238E27FC236}">
                      <a16:creationId xmlns:a16="http://schemas.microsoft.com/office/drawing/2014/main" xmlns="" id="{D46710F5-6E8D-FC40-B0FF-78E284252E86}"/>
                    </a:ext>
                  </a:extLst>
                </p:cNvPr>
                <p:cNvSpPr>
                  <a:spLocks noChangeArrowheads="1"/>
                </p:cNvSpPr>
                <p:nvPr/>
              </p:nvSpPr>
              <p:spPr bwMode="auto">
                <a:xfrm>
                  <a:off x="9067421" y="1276400"/>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1"/>
                        <a:pt x="82" y="104"/>
                        <a:pt x="52" y="104"/>
                      </a:cubicBezTo>
                      <a:cubicBezTo>
                        <a:pt x="24" y="104"/>
                        <a:pt x="0" y="81"/>
                        <a:pt x="0" y="52"/>
                      </a:cubicBezTo>
                      <a:cubicBezTo>
                        <a:pt x="0" y="23"/>
                        <a:pt x="24" y="0"/>
                        <a:pt x="52" y="0"/>
                      </a:cubicBezTo>
                      <a:cubicBezTo>
                        <a:pt x="82" y="0"/>
                        <a:pt x="104" y="23"/>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1" name="Freeform 180">
                  <a:extLst>
                    <a:ext uri="{FF2B5EF4-FFF2-40B4-BE49-F238E27FC236}">
                      <a16:creationId xmlns:a16="http://schemas.microsoft.com/office/drawing/2014/main" xmlns="" id="{F7CBA623-3A58-CE48-A5D8-F800CA23FE6F}"/>
                    </a:ext>
                  </a:extLst>
                </p:cNvPr>
                <p:cNvSpPr>
                  <a:spLocks noChangeArrowheads="1"/>
                </p:cNvSpPr>
                <p:nvPr/>
              </p:nvSpPr>
              <p:spPr bwMode="auto">
                <a:xfrm>
                  <a:off x="8460622" y="1806389"/>
                  <a:ext cx="46086" cy="46086"/>
                </a:xfrm>
                <a:custGeom>
                  <a:avLst/>
                  <a:gdLst>
                    <a:gd name="T0" fmla="*/ 45647 w 105"/>
                    <a:gd name="T1" fmla="*/ 22824 h 105"/>
                    <a:gd name="T2" fmla="*/ 45647 w 105"/>
                    <a:gd name="T3" fmla="*/ 22824 h 105"/>
                    <a:gd name="T4" fmla="*/ 22824 w 105"/>
                    <a:gd name="T5" fmla="*/ 45647 h 105"/>
                    <a:gd name="T6" fmla="*/ 22824 w 105"/>
                    <a:gd name="T7" fmla="*/ 45647 h 105"/>
                    <a:gd name="T8" fmla="*/ 0 w 105"/>
                    <a:gd name="T9" fmla="*/ 22824 h 105"/>
                    <a:gd name="T10" fmla="*/ 0 w 105"/>
                    <a:gd name="T11" fmla="*/ 22824 h 105"/>
                    <a:gd name="T12" fmla="*/ 22824 w 105"/>
                    <a:gd name="T13" fmla="*/ 0 h 105"/>
                    <a:gd name="T14" fmla="*/ 22824 w 105"/>
                    <a:gd name="T15" fmla="*/ 0 h 105"/>
                    <a:gd name="T16" fmla="*/ 45647 w 105"/>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 h="105">
                      <a:moveTo>
                        <a:pt x="104" y="52"/>
                      </a:moveTo>
                      <a:lnTo>
                        <a:pt x="104" y="52"/>
                      </a:lnTo>
                      <a:cubicBezTo>
                        <a:pt x="104" y="80"/>
                        <a:pt x="81" y="104"/>
                        <a:pt x="52" y="104"/>
                      </a:cubicBezTo>
                      <a:cubicBezTo>
                        <a:pt x="24" y="104"/>
                        <a:pt x="0" y="80"/>
                        <a:pt x="0" y="52"/>
                      </a:cubicBezTo>
                      <a:cubicBezTo>
                        <a:pt x="0" y="22"/>
                        <a:pt x="24" y="0"/>
                        <a:pt x="52" y="0"/>
                      </a:cubicBezTo>
                      <a:cubicBezTo>
                        <a:pt x="81" y="0"/>
                        <a:pt x="104" y="22"/>
                        <a:pt x="104"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2" name="Freeform 181">
                  <a:extLst>
                    <a:ext uri="{FF2B5EF4-FFF2-40B4-BE49-F238E27FC236}">
                      <a16:creationId xmlns:a16="http://schemas.microsoft.com/office/drawing/2014/main" xmlns="" id="{2848699B-4C4D-3240-8AC9-077FE7FF3D1B}"/>
                    </a:ext>
                  </a:extLst>
                </p:cNvPr>
                <p:cNvSpPr>
                  <a:spLocks noChangeArrowheads="1"/>
                </p:cNvSpPr>
                <p:nvPr/>
              </p:nvSpPr>
              <p:spPr bwMode="auto">
                <a:xfrm>
                  <a:off x="8328126" y="1806389"/>
                  <a:ext cx="46086" cy="46086"/>
                </a:xfrm>
                <a:custGeom>
                  <a:avLst/>
                  <a:gdLst>
                    <a:gd name="T0" fmla="*/ 45651 w 106"/>
                    <a:gd name="T1" fmla="*/ 22824 h 105"/>
                    <a:gd name="T2" fmla="*/ 45651 w 106"/>
                    <a:gd name="T3" fmla="*/ 22824 h 105"/>
                    <a:gd name="T4" fmla="*/ 22608 w 106"/>
                    <a:gd name="T5" fmla="*/ 45647 h 105"/>
                    <a:gd name="T6" fmla="*/ 22608 w 106"/>
                    <a:gd name="T7" fmla="*/ 45647 h 105"/>
                    <a:gd name="T8" fmla="*/ 0 w 106"/>
                    <a:gd name="T9" fmla="*/ 22824 h 105"/>
                    <a:gd name="T10" fmla="*/ 0 w 106"/>
                    <a:gd name="T11" fmla="*/ 22824 h 105"/>
                    <a:gd name="T12" fmla="*/ 22608 w 106"/>
                    <a:gd name="T13" fmla="*/ 0 h 105"/>
                    <a:gd name="T14" fmla="*/ 22608 w 106"/>
                    <a:gd name="T15" fmla="*/ 0 h 105"/>
                    <a:gd name="T16" fmla="*/ 45651 w 106"/>
                    <a:gd name="T17" fmla="*/ 228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105">
                      <a:moveTo>
                        <a:pt x="105" y="52"/>
                      </a:moveTo>
                      <a:lnTo>
                        <a:pt x="105" y="52"/>
                      </a:lnTo>
                      <a:cubicBezTo>
                        <a:pt x="105" y="80"/>
                        <a:pt x="81" y="104"/>
                        <a:pt x="52" y="104"/>
                      </a:cubicBezTo>
                      <a:cubicBezTo>
                        <a:pt x="23" y="104"/>
                        <a:pt x="0" y="80"/>
                        <a:pt x="0" y="52"/>
                      </a:cubicBezTo>
                      <a:cubicBezTo>
                        <a:pt x="0" y="22"/>
                        <a:pt x="23" y="0"/>
                        <a:pt x="52" y="0"/>
                      </a:cubicBezTo>
                      <a:cubicBezTo>
                        <a:pt x="81" y="0"/>
                        <a:pt x="105" y="22"/>
                        <a:pt x="105" y="52"/>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3" name="Freeform 182">
                  <a:extLst>
                    <a:ext uri="{FF2B5EF4-FFF2-40B4-BE49-F238E27FC236}">
                      <a16:creationId xmlns:a16="http://schemas.microsoft.com/office/drawing/2014/main" xmlns="" id="{0F69C7A6-E07E-5540-B78A-8EDBEBCD84DD}"/>
                    </a:ext>
                  </a:extLst>
                </p:cNvPr>
                <p:cNvSpPr>
                  <a:spLocks noChangeArrowheads="1"/>
                </p:cNvSpPr>
                <p:nvPr/>
              </p:nvSpPr>
              <p:spPr bwMode="auto">
                <a:xfrm>
                  <a:off x="8881158" y="-457585"/>
                  <a:ext cx="618321" cy="261154"/>
                </a:xfrm>
                <a:custGeom>
                  <a:avLst/>
                  <a:gdLst>
                    <a:gd name="T0" fmla="*/ 487598 w 1419"/>
                    <a:gd name="T1" fmla="*/ 260719 h 601"/>
                    <a:gd name="T2" fmla="*/ 130288 w 1419"/>
                    <a:gd name="T3" fmla="*/ 260719 h 601"/>
                    <a:gd name="T4" fmla="*/ 130288 w 1419"/>
                    <a:gd name="T5" fmla="*/ 260719 h 601"/>
                    <a:gd name="T6" fmla="*/ 0 w 1419"/>
                    <a:gd name="T7" fmla="*/ 130794 h 601"/>
                    <a:gd name="T8" fmla="*/ 0 w 1419"/>
                    <a:gd name="T9" fmla="*/ 130794 h 601"/>
                    <a:gd name="T10" fmla="*/ 130288 w 1419"/>
                    <a:gd name="T11" fmla="*/ 0 h 601"/>
                    <a:gd name="T12" fmla="*/ 487598 w 1419"/>
                    <a:gd name="T13" fmla="*/ 0 h 601"/>
                    <a:gd name="T14" fmla="*/ 487598 w 1419"/>
                    <a:gd name="T15" fmla="*/ 0 h 601"/>
                    <a:gd name="T16" fmla="*/ 617885 w 1419"/>
                    <a:gd name="T17" fmla="*/ 130794 h 601"/>
                    <a:gd name="T18" fmla="*/ 617885 w 1419"/>
                    <a:gd name="T19" fmla="*/ 130794 h 601"/>
                    <a:gd name="T20" fmla="*/ 487598 w 1419"/>
                    <a:gd name="T21" fmla="*/ 260719 h 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19" h="601">
                      <a:moveTo>
                        <a:pt x="1119" y="600"/>
                      </a:moveTo>
                      <a:lnTo>
                        <a:pt x="299" y="600"/>
                      </a:lnTo>
                      <a:cubicBezTo>
                        <a:pt x="133" y="600"/>
                        <a:pt x="0" y="466"/>
                        <a:pt x="0" y="301"/>
                      </a:cubicBezTo>
                      <a:cubicBezTo>
                        <a:pt x="0" y="135"/>
                        <a:pt x="133" y="0"/>
                        <a:pt x="299" y="0"/>
                      </a:cubicBezTo>
                      <a:lnTo>
                        <a:pt x="1119" y="0"/>
                      </a:lnTo>
                      <a:cubicBezTo>
                        <a:pt x="1284" y="0"/>
                        <a:pt x="1418" y="135"/>
                        <a:pt x="1418" y="301"/>
                      </a:cubicBezTo>
                      <a:cubicBezTo>
                        <a:pt x="1418" y="466"/>
                        <a:pt x="1284" y="600"/>
                        <a:pt x="1119" y="600"/>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154" name="Freeform 183">
                  <a:extLst>
                    <a:ext uri="{FF2B5EF4-FFF2-40B4-BE49-F238E27FC236}">
                      <a16:creationId xmlns:a16="http://schemas.microsoft.com/office/drawing/2014/main" xmlns="" id="{50AA2468-A08F-FF44-8D2F-DFE28428538B}"/>
                    </a:ext>
                  </a:extLst>
                </p:cNvPr>
                <p:cNvSpPr>
                  <a:spLocks noChangeArrowheads="1"/>
                </p:cNvSpPr>
                <p:nvPr/>
              </p:nvSpPr>
              <p:spPr bwMode="auto">
                <a:xfrm>
                  <a:off x="7790456" y="523662"/>
                  <a:ext cx="618321" cy="261154"/>
                </a:xfrm>
                <a:custGeom>
                  <a:avLst/>
                  <a:gdLst>
                    <a:gd name="T0" fmla="*/ 487690 w 1420"/>
                    <a:gd name="T1" fmla="*/ 260719 h 600"/>
                    <a:gd name="T2" fmla="*/ 130631 w 1420"/>
                    <a:gd name="T3" fmla="*/ 260719 h 600"/>
                    <a:gd name="T4" fmla="*/ 130631 w 1420"/>
                    <a:gd name="T5" fmla="*/ 260719 h 600"/>
                    <a:gd name="T6" fmla="*/ 0 w 1420"/>
                    <a:gd name="T7" fmla="*/ 130142 h 600"/>
                    <a:gd name="T8" fmla="*/ 0 w 1420"/>
                    <a:gd name="T9" fmla="*/ 130142 h 600"/>
                    <a:gd name="T10" fmla="*/ 130631 w 1420"/>
                    <a:gd name="T11" fmla="*/ 0 h 600"/>
                    <a:gd name="T12" fmla="*/ 487690 w 1420"/>
                    <a:gd name="T13" fmla="*/ 0 h 600"/>
                    <a:gd name="T14" fmla="*/ 487690 w 1420"/>
                    <a:gd name="T15" fmla="*/ 0 h 600"/>
                    <a:gd name="T16" fmla="*/ 617886 w 1420"/>
                    <a:gd name="T17" fmla="*/ 130142 h 600"/>
                    <a:gd name="T18" fmla="*/ 617886 w 1420"/>
                    <a:gd name="T19" fmla="*/ 130142 h 600"/>
                    <a:gd name="T20" fmla="*/ 487690 w 1420"/>
                    <a:gd name="T21" fmla="*/ 260719 h 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0" h="600">
                      <a:moveTo>
                        <a:pt x="1120" y="599"/>
                      </a:moveTo>
                      <a:lnTo>
                        <a:pt x="300" y="599"/>
                      </a:lnTo>
                      <a:cubicBezTo>
                        <a:pt x="134" y="599"/>
                        <a:pt x="0" y="465"/>
                        <a:pt x="0" y="299"/>
                      </a:cubicBezTo>
                      <a:cubicBezTo>
                        <a:pt x="0" y="133"/>
                        <a:pt x="134" y="0"/>
                        <a:pt x="300" y="0"/>
                      </a:cubicBezTo>
                      <a:lnTo>
                        <a:pt x="1120" y="0"/>
                      </a:lnTo>
                      <a:cubicBezTo>
                        <a:pt x="1285" y="0"/>
                        <a:pt x="1419" y="133"/>
                        <a:pt x="1419" y="299"/>
                      </a:cubicBezTo>
                      <a:cubicBezTo>
                        <a:pt x="1419" y="465"/>
                        <a:pt x="1285" y="599"/>
                        <a:pt x="1120" y="599"/>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dirty="0"/>
                </a:p>
              </p:txBody>
            </p:sp>
            <p:sp>
              <p:nvSpPr>
                <p:cNvPr id="155" name="Freeform 184">
                  <a:extLst>
                    <a:ext uri="{FF2B5EF4-FFF2-40B4-BE49-F238E27FC236}">
                      <a16:creationId xmlns:a16="http://schemas.microsoft.com/office/drawing/2014/main" xmlns="" id="{B87FC6D7-DD12-E94F-8F90-2DF6CED8AD04}"/>
                    </a:ext>
                  </a:extLst>
                </p:cNvPr>
                <p:cNvSpPr>
                  <a:spLocks noChangeArrowheads="1"/>
                </p:cNvSpPr>
                <p:nvPr/>
              </p:nvSpPr>
              <p:spPr bwMode="auto">
                <a:xfrm>
                  <a:off x="9791356" y="1191910"/>
                  <a:ext cx="760419" cy="520388"/>
                </a:xfrm>
                <a:custGeom>
                  <a:avLst/>
                  <a:gdLst>
                    <a:gd name="T0" fmla="*/ 628967 w 1747"/>
                    <a:gd name="T1" fmla="*/ 259759 h 1196"/>
                    <a:gd name="T2" fmla="*/ 507962 w 1747"/>
                    <a:gd name="T3" fmla="*/ 259759 h 1196"/>
                    <a:gd name="T4" fmla="*/ 507962 w 1747"/>
                    <a:gd name="T5" fmla="*/ 259759 h 1196"/>
                    <a:gd name="T6" fmla="*/ 617650 w 1747"/>
                    <a:gd name="T7" fmla="*/ 130532 h 1196"/>
                    <a:gd name="T8" fmla="*/ 617650 w 1747"/>
                    <a:gd name="T9" fmla="*/ 130532 h 1196"/>
                    <a:gd name="T10" fmla="*/ 487504 w 1747"/>
                    <a:gd name="T11" fmla="*/ 0 h 1196"/>
                    <a:gd name="T12" fmla="*/ 130581 w 1747"/>
                    <a:gd name="T13" fmla="*/ 0 h 1196"/>
                    <a:gd name="T14" fmla="*/ 130581 w 1747"/>
                    <a:gd name="T15" fmla="*/ 0 h 1196"/>
                    <a:gd name="T16" fmla="*/ 0 w 1747"/>
                    <a:gd name="T17" fmla="*/ 130532 h 1196"/>
                    <a:gd name="T18" fmla="*/ 0 w 1747"/>
                    <a:gd name="T19" fmla="*/ 130532 h 1196"/>
                    <a:gd name="T20" fmla="*/ 130581 w 1747"/>
                    <a:gd name="T21" fmla="*/ 261064 h 1196"/>
                    <a:gd name="T22" fmla="*/ 252457 w 1747"/>
                    <a:gd name="T23" fmla="*/ 261064 h 1196"/>
                    <a:gd name="T24" fmla="*/ 252457 w 1747"/>
                    <a:gd name="T25" fmla="*/ 261064 h 1196"/>
                    <a:gd name="T26" fmla="*/ 142334 w 1747"/>
                    <a:gd name="T27" fmla="*/ 389856 h 1196"/>
                    <a:gd name="T28" fmla="*/ 142334 w 1747"/>
                    <a:gd name="T29" fmla="*/ 389856 h 1196"/>
                    <a:gd name="T30" fmla="*/ 272480 w 1747"/>
                    <a:gd name="T31" fmla="*/ 519953 h 1196"/>
                    <a:gd name="T32" fmla="*/ 628967 w 1747"/>
                    <a:gd name="T33" fmla="*/ 519953 h 1196"/>
                    <a:gd name="T34" fmla="*/ 628967 w 1747"/>
                    <a:gd name="T35" fmla="*/ 519953 h 1196"/>
                    <a:gd name="T36" fmla="*/ 759984 w 1747"/>
                    <a:gd name="T37" fmla="*/ 389856 h 1196"/>
                    <a:gd name="T38" fmla="*/ 759984 w 1747"/>
                    <a:gd name="T39" fmla="*/ 389856 h 1196"/>
                    <a:gd name="T40" fmla="*/ 628967 w 1747"/>
                    <a:gd name="T41" fmla="*/ 259759 h 1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47" h="1196">
                      <a:moveTo>
                        <a:pt x="1445" y="597"/>
                      </a:moveTo>
                      <a:lnTo>
                        <a:pt x="1167" y="597"/>
                      </a:lnTo>
                      <a:cubicBezTo>
                        <a:pt x="1310" y="573"/>
                        <a:pt x="1419" y="450"/>
                        <a:pt x="1419" y="300"/>
                      </a:cubicBezTo>
                      <a:cubicBezTo>
                        <a:pt x="1419" y="134"/>
                        <a:pt x="1285" y="0"/>
                        <a:pt x="1120" y="0"/>
                      </a:cubicBezTo>
                      <a:lnTo>
                        <a:pt x="300" y="0"/>
                      </a:lnTo>
                      <a:cubicBezTo>
                        <a:pt x="134" y="0"/>
                        <a:pt x="0" y="134"/>
                        <a:pt x="0" y="300"/>
                      </a:cubicBezTo>
                      <a:cubicBezTo>
                        <a:pt x="0" y="466"/>
                        <a:pt x="134" y="600"/>
                        <a:pt x="300" y="600"/>
                      </a:cubicBezTo>
                      <a:lnTo>
                        <a:pt x="580" y="600"/>
                      </a:lnTo>
                      <a:cubicBezTo>
                        <a:pt x="436" y="623"/>
                        <a:pt x="327" y="746"/>
                        <a:pt x="327" y="896"/>
                      </a:cubicBezTo>
                      <a:cubicBezTo>
                        <a:pt x="327" y="1062"/>
                        <a:pt x="460" y="1195"/>
                        <a:pt x="626" y="1195"/>
                      </a:cubicBezTo>
                      <a:lnTo>
                        <a:pt x="1445" y="1195"/>
                      </a:lnTo>
                      <a:cubicBezTo>
                        <a:pt x="1611" y="1195"/>
                        <a:pt x="1746" y="1062"/>
                        <a:pt x="1746" y="896"/>
                      </a:cubicBezTo>
                      <a:cubicBezTo>
                        <a:pt x="1746" y="731"/>
                        <a:pt x="1611" y="597"/>
                        <a:pt x="1445" y="597"/>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grpSp>
        </p:grpSp>
      </p:grpSp>
      <p:sp>
        <p:nvSpPr>
          <p:cNvPr id="2" name="TextBox 1">
            <a:extLst>
              <a:ext uri="{FF2B5EF4-FFF2-40B4-BE49-F238E27FC236}">
                <a16:creationId xmlns:a16="http://schemas.microsoft.com/office/drawing/2014/main" xmlns="" id="{06A40143-7CCE-A147-85B9-107C026EA7EB}"/>
              </a:ext>
            </a:extLst>
          </p:cNvPr>
          <p:cNvSpPr txBox="1"/>
          <p:nvPr/>
        </p:nvSpPr>
        <p:spPr>
          <a:xfrm>
            <a:off x="2787479" y="1244440"/>
            <a:ext cx="6684161" cy="461665"/>
          </a:xfrm>
          <a:prstGeom prst="rect">
            <a:avLst/>
          </a:prstGeom>
          <a:noFill/>
        </p:spPr>
        <p:txBody>
          <a:bodyPr wrap="square" rtlCol="0">
            <a:spAutoFit/>
          </a:bodyPr>
          <a:lstStyle/>
          <a:p>
            <a:pPr algn="just"/>
            <a:r>
              <a:rPr lang="id-ID" sz="2400" dirty="0"/>
              <a:t>	</a:t>
            </a:r>
          </a:p>
        </p:txBody>
      </p:sp>
      <p:sp>
        <p:nvSpPr>
          <p:cNvPr id="3" name="TextBox 2"/>
          <p:cNvSpPr txBox="1"/>
          <p:nvPr/>
        </p:nvSpPr>
        <p:spPr>
          <a:xfrm>
            <a:off x="3037760" y="283773"/>
            <a:ext cx="2622777" cy="369332"/>
          </a:xfrm>
          <a:prstGeom prst="rect">
            <a:avLst/>
          </a:prstGeom>
          <a:noFill/>
        </p:spPr>
        <p:txBody>
          <a:bodyPr wrap="square" rtlCol="0">
            <a:spAutoFit/>
          </a:bodyPr>
          <a:lstStyle/>
          <a:p>
            <a:r>
              <a:rPr lang="id-ID" dirty="0"/>
              <a:t>3. Tambah Data Buku </a:t>
            </a:r>
          </a:p>
        </p:txBody>
      </p:sp>
      <p:sp>
        <p:nvSpPr>
          <p:cNvPr id="208" name="TextBox 207"/>
          <p:cNvSpPr txBox="1"/>
          <p:nvPr/>
        </p:nvSpPr>
        <p:spPr>
          <a:xfrm>
            <a:off x="6236515" y="256052"/>
            <a:ext cx="2622777" cy="369332"/>
          </a:xfrm>
          <a:prstGeom prst="rect">
            <a:avLst/>
          </a:prstGeom>
          <a:noFill/>
        </p:spPr>
        <p:txBody>
          <a:bodyPr wrap="square" rtlCol="0">
            <a:spAutoFit/>
          </a:bodyPr>
          <a:lstStyle/>
          <a:p>
            <a:r>
              <a:rPr lang="id-ID" dirty="0"/>
              <a:t>4. Edit Data Buku</a:t>
            </a:r>
          </a:p>
        </p:txBody>
      </p:sp>
      <p:pic>
        <p:nvPicPr>
          <p:cNvPr id="206" name="Picture 205" descr="D:\Kuliah\IOS\UTS\Flowchart Add.png"/>
          <p:cNvPicPr/>
          <p:nvPr/>
        </p:nvPicPr>
        <p:blipFill>
          <a:blip r:embed="rId2">
            <a:extLst>
              <a:ext uri="{28A0092B-C50C-407E-A947-70E740481C1C}">
                <a14:useLocalDpi xmlns:a14="http://schemas.microsoft.com/office/drawing/2010/main" val="0"/>
              </a:ext>
            </a:extLst>
          </a:blip>
          <a:srcRect/>
          <a:stretch>
            <a:fillRect/>
          </a:stretch>
        </p:blipFill>
        <p:spPr>
          <a:xfrm>
            <a:off x="3326912" y="653104"/>
            <a:ext cx="2577499" cy="5790869"/>
          </a:xfrm>
          <a:prstGeom prst="rect">
            <a:avLst/>
          </a:prstGeom>
          <a:noFill/>
          <a:ln>
            <a:noFill/>
          </a:ln>
        </p:spPr>
      </p:pic>
      <p:pic>
        <p:nvPicPr>
          <p:cNvPr id="210" name="Picture 209" descr="D:\Kuliah\IOS\UTS\Flowchart udpate.png"/>
          <p:cNvPicPr/>
          <p:nvPr/>
        </p:nvPicPr>
        <p:blipFill>
          <a:blip r:embed="rId3">
            <a:extLst>
              <a:ext uri="{28A0092B-C50C-407E-A947-70E740481C1C}">
                <a14:useLocalDpi xmlns:a14="http://schemas.microsoft.com/office/drawing/2010/main" val="0"/>
              </a:ext>
            </a:extLst>
          </a:blip>
          <a:srcRect/>
          <a:stretch>
            <a:fillRect/>
          </a:stretch>
        </p:blipFill>
        <p:spPr>
          <a:xfrm>
            <a:off x="6519044" y="653105"/>
            <a:ext cx="2778536" cy="6134100"/>
          </a:xfrm>
          <a:prstGeom prst="rect">
            <a:avLst/>
          </a:prstGeom>
          <a:noFill/>
          <a:ln>
            <a:noFill/>
          </a:ln>
        </p:spPr>
      </p:pic>
    </p:spTree>
    <p:extLst>
      <p:ext uri="{BB962C8B-B14F-4D97-AF65-F5344CB8AC3E}">
        <p14:creationId xmlns:p14="http://schemas.microsoft.com/office/powerpoint/2010/main" val="2180223883"/>
      </p:ext>
    </p:extLst>
  </p:cSld>
  <p:clrMapOvr>
    <a:masterClrMapping/>
  </p:clrMapOvr>
</p:sld>
</file>

<file path=ppt/theme/theme1.xml><?xml version="1.0" encoding="utf-8"?>
<a:theme xmlns:a="http://schemas.openxmlformats.org/drawingml/2006/main" name="Office Theme">
  <a:themeElements>
    <a:clrScheme name="PTIFY - Splatter - Light">
      <a:dk1>
        <a:srgbClr val="505051"/>
      </a:dk1>
      <a:lt1>
        <a:srgbClr val="FFFFFF"/>
      </a:lt1>
      <a:dk2>
        <a:srgbClr val="000000"/>
      </a:dk2>
      <a:lt2>
        <a:srgbClr val="F7F7F7"/>
      </a:lt2>
      <a:accent1>
        <a:srgbClr val="E99A34"/>
      </a:accent1>
      <a:accent2>
        <a:srgbClr val="8B4798"/>
      </a:accent2>
      <a:accent3>
        <a:srgbClr val="189D4D"/>
      </a:accent3>
      <a:accent4>
        <a:srgbClr val="4EC9F3"/>
      </a:accent4>
      <a:accent5>
        <a:srgbClr val="E0302F"/>
      </a:accent5>
      <a:accent6>
        <a:srgbClr val="CA61A2"/>
      </a:accent6>
      <a:hlink>
        <a:srgbClr val="A5CC46"/>
      </a:hlink>
      <a:folHlink>
        <a:srgbClr val="F5D63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2976</TotalTime>
  <Words>191</Words>
  <Application>Microsoft Office PowerPoint</Application>
  <PresentationFormat>Custom</PresentationFormat>
  <Paragraphs>40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galih</cp:lastModifiedBy>
  <cp:revision>213</cp:revision>
  <dcterms:created xsi:type="dcterms:W3CDTF">2018-12-21T22:04:22Z</dcterms:created>
  <dcterms:modified xsi:type="dcterms:W3CDTF">2019-12-12T22:15:28Z</dcterms:modified>
</cp:coreProperties>
</file>